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7" r:id="rId11"/>
    <p:sldId id="263" r:id="rId12"/>
    <p:sldId id="299" r:id="rId13"/>
    <p:sldId id="302" r:id="rId14"/>
    <p:sldId id="264" r:id="rId15"/>
    <p:sldId id="266" r:id="rId16"/>
    <p:sldId id="265" r:id="rId17"/>
    <p:sldId id="334" r:id="rId18"/>
    <p:sldId id="33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21" r:id="rId44"/>
    <p:sldId id="322" r:id="rId45"/>
    <p:sldId id="323" r:id="rId46"/>
    <p:sldId id="324" r:id="rId47"/>
    <p:sldId id="288" r:id="rId48"/>
    <p:sldId id="289" r:id="rId49"/>
    <p:sldId id="338" r:id="rId50"/>
    <p:sldId id="320" r:id="rId51"/>
    <p:sldId id="274" r:id="rId52"/>
    <p:sldId id="275" r:id="rId53"/>
    <p:sldId id="336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1C7DDB"/>
    <a:srgbClr val="0948CB"/>
    <a:srgbClr val="0B49CB"/>
    <a:srgbClr val="F2F4F8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3364C-0A73-4FD6-B4F1-3C881F1D7712}" v="72" dt="2024-08-09T09:40:46.38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11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oli Ngoveni" userId="77332bf468b9a7a4" providerId="LiveId" clId="{D683364C-0A73-4FD6-B4F1-3C881F1D7712}"/>
    <pc:docChg chg="undo redo custSel addSld delSld modSld">
      <pc:chgData name="Qoli Ngoveni" userId="77332bf468b9a7a4" providerId="LiveId" clId="{D683364C-0A73-4FD6-B4F1-3C881F1D7712}" dt="2024-08-09T09:45:39.988" v="21315" actId="20577"/>
      <pc:docMkLst>
        <pc:docMk/>
      </pc:docMkLst>
      <pc:sldChg chg="modSp mod">
        <pc:chgData name="Qoli Ngoveni" userId="77332bf468b9a7a4" providerId="LiveId" clId="{D683364C-0A73-4FD6-B4F1-3C881F1D7712}" dt="2024-08-09T08:04:29.892" v="19652" actId="21"/>
        <pc:sldMkLst>
          <pc:docMk/>
          <pc:sldMk cId="1553432724" sldId="262"/>
        </pc:sldMkLst>
        <pc:spChg chg="mod">
          <ac:chgData name="Qoli Ngoveni" userId="77332bf468b9a7a4" providerId="LiveId" clId="{D683364C-0A73-4FD6-B4F1-3C881F1D7712}" dt="2024-08-09T08:04:29.892" v="19652" actId="21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mod">
        <pc:chgData name="Qoli Ngoveni" userId="77332bf468b9a7a4" providerId="LiveId" clId="{D683364C-0A73-4FD6-B4F1-3C881F1D7712}" dt="2024-08-09T09:42:14.837" v="21313" actId="478"/>
        <pc:sldMkLst>
          <pc:docMk/>
          <pc:sldMk cId="3288665831" sldId="263"/>
        </pc:sldMkLst>
        <pc:spChg chg="add del mod">
          <ac:chgData name="Qoli Ngoveni" userId="77332bf468b9a7a4" providerId="LiveId" clId="{D683364C-0A73-4FD6-B4F1-3C881F1D7712}" dt="2024-08-08T09:45:10.495" v="13233" actId="21"/>
          <ac:spMkLst>
            <pc:docMk/>
            <pc:sldMk cId="3288665831" sldId="263"/>
            <ac:spMk id="2" creationId="{68A90E11-82CE-2443-74DA-905922B04C98}"/>
          </ac:spMkLst>
        </pc:spChg>
        <pc:spChg chg="add mod">
          <ac:chgData name="Qoli Ngoveni" userId="77332bf468b9a7a4" providerId="LiveId" clId="{D683364C-0A73-4FD6-B4F1-3C881F1D7712}" dt="2024-08-08T14:53:10.338" v="15728" actId="14100"/>
          <ac:spMkLst>
            <pc:docMk/>
            <pc:sldMk cId="3288665831" sldId="263"/>
            <ac:spMk id="3" creationId="{D1CEA644-8217-75CE-DB8D-84F188E107A5}"/>
          </ac:spMkLst>
        </pc:spChg>
        <pc:spChg chg="add mod">
          <ac:chgData name="Qoli Ngoveni" userId="77332bf468b9a7a4" providerId="LiveId" clId="{D683364C-0A73-4FD6-B4F1-3C881F1D7712}" dt="2024-08-08T14:55:51.398" v="15761" actId="1076"/>
          <ac:spMkLst>
            <pc:docMk/>
            <pc:sldMk cId="3288665831" sldId="263"/>
            <ac:spMk id="4" creationId="{8E8B6951-AC09-9B96-CCCE-0B5E5C86B136}"/>
          </ac:spMkLst>
        </pc:spChg>
        <pc:spChg chg="mod">
          <ac:chgData name="Qoli Ngoveni" userId="77332bf468b9a7a4" providerId="LiveId" clId="{D683364C-0A73-4FD6-B4F1-3C881F1D7712}" dt="2024-08-08T14:58:33.116" v="15926" actId="6549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Qoli Ngoveni" userId="77332bf468b9a7a4" providerId="LiveId" clId="{D683364C-0A73-4FD6-B4F1-3C881F1D7712}" dt="2024-08-08T14:53:19.814" v="15730" actId="14100"/>
          <ac:spMkLst>
            <pc:docMk/>
            <pc:sldMk cId="3288665831" sldId="263"/>
            <ac:spMk id="7" creationId="{3EEB6852-6774-9E09-D6F9-00F9D55AC7D2}"/>
          </ac:spMkLst>
        </pc:spChg>
        <pc:spChg chg="add mod">
          <ac:chgData name="Qoli Ngoveni" userId="77332bf468b9a7a4" providerId="LiveId" clId="{D683364C-0A73-4FD6-B4F1-3C881F1D7712}" dt="2024-08-08T14:53:24.831" v="15731" actId="14100"/>
          <ac:spMkLst>
            <pc:docMk/>
            <pc:sldMk cId="3288665831" sldId="263"/>
            <ac:spMk id="8" creationId="{BDB72E83-A093-EBCA-6825-E138696B2FA6}"/>
          </ac:spMkLst>
        </pc:spChg>
        <pc:spChg chg="add del mod">
          <ac:chgData name="Qoli Ngoveni" userId="77332bf468b9a7a4" providerId="LiveId" clId="{D683364C-0A73-4FD6-B4F1-3C881F1D7712}" dt="2024-08-08T14:53:53.637" v="15734" actId="478"/>
          <ac:spMkLst>
            <pc:docMk/>
            <pc:sldMk cId="3288665831" sldId="263"/>
            <ac:spMk id="9" creationId="{2BEA676B-0AAC-EEC5-6FEC-B5AB41179077}"/>
          </ac:spMkLst>
        </pc:spChg>
        <pc:spChg chg="add mod">
          <ac:chgData name="Qoli Ngoveni" userId="77332bf468b9a7a4" providerId="LiveId" clId="{D683364C-0A73-4FD6-B4F1-3C881F1D7712}" dt="2024-08-08T14:56:26.018" v="15766" actId="14100"/>
          <ac:spMkLst>
            <pc:docMk/>
            <pc:sldMk cId="3288665831" sldId="263"/>
            <ac:spMk id="10" creationId="{F48B3D7B-E096-1B53-C962-B58EC871C1E7}"/>
          </ac:spMkLst>
        </pc:spChg>
        <pc:spChg chg="add del mod">
          <ac:chgData name="Qoli Ngoveni" userId="77332bf468b9a7a4" providerId="LiveId" clId="{D683364C-0A73-4FD6-B4F1-3C881F1D7712}" dt="2024-08-08T14:54:38.427" v="15743" actId="21"/>
          <ac:spMkLst>
            <pc:docMk/>
            <pc:sldMk cId="3288665831" sldId="263"/>
            <ac:spMk id="11" creationId="{85B5C22C-8446-C4D6-0CB2-C02913E9E825}"/>
          </ac:spMkLst>
        </pc:spChg>
        <pc:spChg chg="add mod">
          <ac:chgData name="Qoli Ngoveni" userId="77332bf468b9a7a4" providerId="LiveId" clId="{D683364C-0A73-4FD6-B4F1-3C881F1D7712}" dt="2024-08-08T14:56:31.523" v="15767" actId="14100"/>
          <ac:spMkLst>
            <pc:docMk/>
            <pc:sldMk cId="3288665831" sldId="263"/>
            <ac:spMk id="13" creationId="{02E610C3-9C24-3F44-F796-BC79931CB6B5}"/>
          </ac:spMkLst>
        </pc:spChg>
        <pc:spChg chg="add mod">
          <ac:chgData name="Qoli Ngoveni" userId="77332bf468b9a7a4" providerId="LiveId" clId="{D683364C-0A73-4FD6-B4F1-3C881F1D7712}" dt="2024-08-08T14:55:19.378" v="15754" actId="1076"/>
          <ac:spMkLst>
            <pc:docMk/>
            <pc:sldMk cId="3288665831" sldId="263"/>
            <ac:spMk id="14" creationId="{85B5C22C-8446-C4D6-0CB2-C02913E9E825}"/>
          </ac:spMkLst>
        </pc:spChg>
        <pc:spChg chg="add del mod">
          <ac:chgData name="Qoli Ngoveni" userId="77332bf468b9a7a4" providerId="LiveId" clId="{D683364C-0A73-4FD6-B4F1-3C881F1D7712}" dt="2024-08-09T09:42:14.837" v="21313" actId="478"/>
          <ac:spMkLst>
            <pc:docMk/>
            <pc:sldMk cId="3288665831" sldId="263"/>
            <ac:spMk id="15" creationId="{F1F32574-23DF-78B0-BF3D-1A14F19F4A4E}"/>
          </ac:spMkLst>
        </pc:spChg>
      </pc:sldChg>
      <pc:sldChg chg="addSp delSp modSp mod">
        <pc:chgData name="Qoli Ngoveni" userId="77332bf468b9a7a4" providerId="LiveId" clId="{D683364C-0A73-4FD6-B4F1-3C881F1D7712}" dt="2024-08-09T09:45:39.988" v="21315" actId="20577"/>
        <pc:sldMkLst>
          <pc:docMk/>
          <pc:sldMk cId="2987552906" sldId="264"/>
        </pc:sldMkLst>
        <pc:spChg chg="mod">
          <ac:chgData name="Qoli Ngoveni" userId="77332bf468b9a7a4" providerId="LiveId" clId="{D683364C-0A73-4FD6-B4F1-3C881F1D7712}" dt="2024-08-08T14:36:24.629" v="15239" actId="1076"/>
          <ac:spMkLst>
            <pc:docMk/>
            <pc:sldMk cId="2987552906" sldId="264"/>
            <ac:spMk id="2" creationId="{1140F4D9-6620-E844-91AA-BBCF4F6BE8EF}"/>
          </ac:spMkLst>
        </pc:spChg>
        <pc:spChg chg="mod">
          <ac:chgData name="Qoli Ngoveni" userId="77332bf468b9a7a4" providerId="LiveId" clId="{D683364C-0A73-4FD6-B4F1-3C881F1D7712}" dt="2024-08-08T12:12:57.083" v="13889" actId="1076"/>
          <ac:spMkLst>
            <pc:docMk/>
            <pc:sldMk cId="2987552906" sldId="264"/>
            <ac:spMk id="3" creationId="{D1D4DA55-5500-57DE-9FFC-5341A1FAB2FD}"/>
          </ac:spMkLst>
        </pc:spChg>
        <pc:spChg chg="mod">
          <ac:chgData name="Qoli Ngoveni" userId="77332bf468b9a7a4" providerId="LiveId" clId="{D683364C-0A73-4FD6-B4F1-3C881F1D7712}" dt="2024-08-08T19:19:29.912" v="16294" actId="6549"/>
          <ac:spMkLst>
            <pc:docMk/>
            <pc:sldMk cId="2987552906" sldId="264"/>
            <ac:spMk id="5" creationId="{1B07C49E-AFFC-EC46-8930-E4D428F5F943}"/>
          </ac:spMkLst>
        </pc:spChg>
        <pc:spChg chg="del mod">
          <ac:chgData name="Qoli Ngoveni" userId="77332bf468b9a7a4" providerId="LiveId" clId="{D683364C-0A73-4FD6-B4F1-3C881F1D7712}" dt="2024-08-08T11:59:57.644" v="13466" actId="21"/>
          <ac:spMkLst>
            <pc:docMk/>
            <pc:sldMk cId="2987552906" sldId="264"/>
            <ac:spMk id="6" creationId="{981B6821-1E5E-3036-9460-55C501166BD0}"/>
          </ac:spMkLst>
        </pc:spChg>
        <pc:spChg chg="del mod">
          <ac:chgData name="Qoli Ngoveni" userId="77332bf468b9a7a4" providerId="LiveId" clId="{D683364C-0A73-4FD6-B4F1-3C881F1D7712}" dt="2024-08-08T12:00:02.079" v="13467" actId="21"/>
          <ac:spMkLst>
            <pc:docMk/>
            <pc:sldMk cId="2987552906" sldId="264"/>
            <ac:spMk id="7" creationId="{B50FE200-53E0-7E52-3C89-708705B9888B}"/>
          </ac:spMkLst>
        </pc:spChg>
        <pc:spChg chg="mod">
          <ac:chgData name="Qoli Ngoveni" userId="77332bf468b9a7a4" providerId="LiveId" clId="{D683364C-0A73-4FD6-B4F1-3C881F1D7712}" dt="2024-08-08T14:36:17.648" v="15238" actId="1076"/>
          <ac:spMkLst>
            <pc:docMk/>
            <pc:sldMk cId="2987552906" sldId="264"/>
            <ac:spMk id="9" creationId="{28429E5B-9360-95F8-8CB2-73943CB2A1C4}"/>
          </ac:spMkLst>
        </pc:spChg>
        <pc:spChg chg="add mod">
          <ac:chgData name="Qoli Ngoveni" userId="77332bf468b9a7a4" providerId="LiveId" clId="{D683364C-0A73-4FD6-B4F1-3C881F1D7712}" dt="2024-08-08T12:11:11.159" v="13877" actId="20577"/>
          <ac:spMkLst>
            <pc:docMk/>
            <pc:sldMk cId="2987552906" sldId="264"/>
            <ac:spMk id="10" creationId="{E8408970-DF10-9CC7-559C-109365195C4C}"/>
          </ac:spMkLst>
        </pc:spChg>
        <pc:spChg chg="add mod">
          <ac:chgData name="Qoli Ngoveni" userId="77332bf468b9a7a4" providerId="LiveId" clId="{D683364C-0A73-4FD6-B4F1-3C881F1D7712}" dt="2024-08-08T14:54:07.834" v="15736" actId="14100"/>
          <ac:spMkLst>
            <pc:docMk/>
            <pc:sldMk cId="2987552906" sldId="264"/>
            <ac:spMk id="11" creationId="{4C6830CF-8D2F-2599-4399-1C1B7950D385}"/>
          </ac:spMkLst>
        </pc:spChg>
        <pc:spChg chg="add mod">
          <ac:chgData name="Qoli Ngoveni" userId="77332bf468b9a7a4" providerId="LiveId" clId="{D683364C-0A73-4FD6-B4F1-3C881F1D7712}" dt="2024-08-08T14:37:07.586" v="15244" actId="1076"/>
          <ac:spMkLst>
            <pc:docMk/>
            <pc:sldMk cId="2987552906" sldId="264"/>
            <ac:spMk id="12" creationId="{322003A4-DFAA-2CA9-3A8A-C4D1D4D68B7D}"/>
          </ac:spMkLst>
        </pc:spChg>
        <pc:spChg chg="add mod">
          <ac:chgData name="Qoli Ngoveni" userId="77332bf468b9a7a4" providerId="LiveId" clId="{D683364C-0A73-4FD6-B4F1-3C881F1D7712}" dt="2024-08-08T14:36:38.055" v="15240" actId="1076"/>
          <ac:spMkLst>
            <pc:docMk/>
            <pc:sldMk cId="2987552906" sldId="264"/>
            <ac:spMk id="13" creationId="{3CA8B323-90A3-1850-4B6B-AA209EACF6B4}"/>
          </ac:spMkLst>
        </pc:spChg>
        <pc:spChg chg="add mod">
          <ac:chgData name="Qoli Ngoveni" userId="77332bf468b9a7a4" providerId="LiveId" clId="{D683364C-0A73-4FD6-B4F1-3C881F1D7712}" dt="2024-08-09T09:45:39.988" v="21315" actId="20577"/>
          <ac:spMkLst>
            <pc:docMk/>
            <pc:sldMk cId="2987552906" sldId="264"/>
            <ac:spMk id="14" creationId="{84A1DFD1-B649-83FF-00C6-960D38FAACF4}"/>
          </ac:spMkLst>
        </pc:spChg>
      </pc:sldChg>
      <pc:sldChg chg="modSp mod">
        <pc:chgData name="Qoli Ngoveni" userId="77332bf468b9a7a4" providerId="LiveId" clId="{D683364C-0A73-4FD6-B4F1-3C881F1D7712}" dt="2024-08-09T09:12:24.638" v="20816" actId="20577"/>
        <pc:sldMkLst>
          <pc:docMk/>
          <pc:sldMk cId="1578726356" sldId="265"/>
        </pc:sldMkLst>
        <pc:spChg chg="mod">
          <ac:chgData name="Qoli Ngoveni" userId="77332bf468b9a7a4" providerId="LiveId" clId="{D683364C-0A73-4FD6-B4F1-3C881F1D7712}" dt="2024-08-09T09:12:24.638" v="20816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9T09:08:15.413" v="20733" actId="20577"/>
        <pc:sldMkLst>
          <pc:docMk/>
          <pc:sldMk cId="779971636" sldId="266"/>
        </pc:sldMkLst>
        <pc:spChg chg="mod">
          <ac:chgData name="Qoli Ngoveni" userId="77332bf468b9a7a4" providerId="LiveId" clId="{D683364C-0A73-4FD6-B4F1-3C881F1D7712}" dt="2024-08-09T09:08:15.413" v="20733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9T07:20:21.595" v="18363" actId="20577"/>
        <pc:sldMkLst>
          <pc:docMk/>
          <pc:sldMk cId="3865605948" sldId="269"/>
        </pc:sldMkLst>
        <pc:spChg chg="mod">
          <ac:chgData name="Qoli Ngoveni" userId="77332bf468b9a7a4" providerId="LiveId" clId="{D683364C-0A73-4FD6-B4F1-3C881F1D7712}" dt="2024-08-09T07:20:21.595" v="18363" actId="20577"/>
          <ac:spMkLst>
            <pc:docMk/>
            <pc:sldMk cId="3865605948" sldId="269"/>
            <ac:spMk id="3" creationId="{373827F3-F386-AA4E-80ED-D86DEF8C158D}"/>
          </ac:spMkLst>
        </pc:spChg>
        <pc:picChg chg="mod">
          <ac:chgData name="Qoli Ngoveni" userId="77332bf468b9a7a4" providerId="LiveId" clId="{D683364C-0A73-4FD6-B4F1-3C881F1D7712}" dt="2024-08-07T15:55:40.115" v="2862" actId="14100"/>
          <ac:picMkLst>
            <pc:docMk/>
            <pc:sldMk cId="3865605948" sldId="269"/>
            <ac:picMk id="6" creationId="{1ECD81DD-A0D3-1FEE-7C38-8F2663B2EF9E}"/>
          </ac:picMkLst>
        </pc:picChg>
      </pc:sldChg>
      <pc:sldChg chg="modSp mod">
        <pc:chgData name="Qoli Ngoveni" userId="77332bf468b9a7a4" providerId="LiveId" clId="{D683364C-0A73-4FD6-B4F1-3C881F1D7712}" dt="2024-08-07T12:59:31.378" v="2860" actId="6549"/>
        <pc:sldMkLst>
          <pc:docMk/>
          <pc:sldMk cId="2727850971" sldId="270"/>
        </pc:sldMkLst>
        <pc:spChg chg="mod">
          <ac:chgData name="Qoli Ngoveni" userId="77332bf468b9a7a4" providerId="LiveId" clId="{D683364C-0A73-4FD6-B4F1-3C881F1D7712}" dt="2024-08-07T12:59:31.378" v="2860" actId="6549"/>
          <ac:spMkLst>
            <pc:docMk/>
            <pc:sldMk cId="2727850971" sldId="270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9T07:40:23.334" v="18931" actId="6549"/>
        <pc:sldMkLst>
          <pc:docMk/>
          <pc:sldMk cId="1630123617" sldId="274"/>
        </pc:sldMkLst>
        <pc:spChg chg="mod">
          <ac:chgData name="Qoli Ngoveni" userId="77332bf468b9a7a4" providerId="LiveId" clId="{D683364C-0A73-4FD6-B4F1-3C881F1D7712}" dt="2024-08-09T07:40:23.334" v="18931" actId="6549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Qoli Ngoveni" userId="77332bf468b9a7a4" providerId="LiveId" clId="{D683364C-0A73-4FD6-B4F1-3C881F1D7712}" dt="2024-08-09T09:05:41.436" v="20708" actId="21"/>
        <pc:sldMkLst>
          <pc:docMk/>
          <pc:sldMk cId="3410008520" sldId="275"/>
        </pc:sldMkLst>
        <pc:spChg chg="mod">
          <ac:chgData name="Qoli Ngoveni" userId="77332bf468b9a7a4" providerId="LiveId" clId="{D683364C-0A73-4FD6-B4F1-3C881F1D7712}" dt="2024-08-09T09:05:41.436" v="20708" actId="21"/>
          <ac:spMkLst>
            <pc:docMk/>
            <pc:sldMk cId="3410008520" sldId="275"/>
            <ac:spMk id="5" creationId="{28684E62-A9F8-4E7A-AB01-78893062A1B4}"/>
          </ac:spMkLst>
        </pc:spChg>
      </pc:sldChg>
      <pc:sldChg chg="modSp add del mod">
        <pc:chgData name="Qoli Ngoveni" userId="77332bf468b9a7a4" providerId="LiveId" clId="{D683364C-0A73-4FD6-B4F1-3C881F1D7712}" dt="2024-08-09T09:13:53.022" v="20833" actId="20577"/>
        <pc:sldMkLst>
          <pc:docMk/>
          <pc:sldMk cId="148114319" sldId="276"/>
        </pc:sldMkLst>
        <pc:spChg chg="mod">
          <ac:chgData name="Qoli Ngoveni" userId="77332bf468b9a7a4" providerId="LiveId" clId="{D683364C-0A73-4FD6-B4F1-3C881F1D7712}" dt="2024-08-09T09:13:53.022" v="20833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Qoli Ngoveni" userId="77332bf468b9a7a4" providerId="LiveId" clId="{D683364C-0A73-4FD6-B4F1-3C881F1D7712}" dt="2024-08-09T09:32:10.539" v="21162" actId="1076"/>
        <pc:sldMkLst>
          <pc:docMk/>
          <pc:sldMk cId="2459446073" sldId="289"/>
        </pc:sldMkLst>
        <pc:spChg chg="mod">
          <ac:chgData name="Qoli Ngoveni" userId="77332bf468b9a7a4" providerId="LiveId" clId="{D683364C-0A73-4FD6-B4F1-3C881F1D7712}" dt="2024-08-09T09:31:53.282" v="21161" actId="27636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Qoli Ngoveni" userId="77332bf468b9a7a4" providerId="LiveId" clId="{D683364C-0A73-4FD6-B4F1-3C881F1D7712}" dt="2024-08-09T09:32:10.539" v="21162" actId="1076"/>
          <ac:picMkLst>
            <pc:docMk/>
            <pc:sldMk cId="2459446073" sldId="289"/>
            <ac:picMk id="3" creationId="{57713ED3-CCF1-3763-DD18-DEB3CDAE478D}"/>
          </ac:picMkLst>
        </pc:picChg>
        <pc:picChg chg="add del mod">
          <ac:chgData name="Qoli Ngoveni" userId="77332bf468b9a7a4" providerId="LiveId" clId="{D683364C-0A73-4FD6-B4F1-3C881F1D7712}" dt="2024-08-07T20:35:39.316" v="9542" actId="21"/>
          <ac:picMkLst>
            <pc:docMk/>
            <pc:sldMk cId="2459446073" sldId="289"/>
            <ac:picMk id="3" creationId="{D630C4B2-3C82-D316-0A26-33BFC4FC4F74}"/>
          </ac:picMkLst>
        </pc:picChg>
        <pc:picChg chg="add del mod">
          <ac:chgData name="Qoli Ngoveni" userId="77332bf468b9a7a4" providerId="LiveId" clId="{D683364C-0A73-4FD6-B4F1-3C881F1D7712}" dt="2024-08-08T08:14:37.771" v="10803" actId="21"/>
          <ac:picMkLst>
            <pc:docMk/>
            <pc:sldMk cId="2459446073" sldId="289"/>
            <ac:picMk id="7" creationId="{82BEFA6C-7510-53B9-6836-54A8DE6F83C8}"/>
          </ac:picMkLst>
        </pc:picChg>
      </pc:sldChg>
      <pc:sldChg chg="addSp delSp modSp mod">
        <pc:chgData name="Qoli Ngoveni" userId="77332bf468b9a7a4" providerId="LiveId" clId="{D683364C-0A73-4FD6-B4F1-3C881F1D7712}" dt="2024-08-08T09:40:49.349" v="13123" actId="1076"/>
        <pc:sldMkLst>
          <pc:docMk/>
          <pc:sldMk cId="1813711241" sldId="293"/>
        </pc:sldMkLst>
        <pc:spChg chg="add del mod">
          <ac:chgData name="Qoli Ngoveni" userId="77332bf468b9a7a4" providerId="LiveId" clId="{D683364C-0A73-4FD6-B4F1-3C881F1D7712}" dt="2024-08-08T09:08:31.432" v="11697"/>
          <ac:spMkLst>
            <pc:docMk/>
            <pc:sldMk cId="1813711241" sldId="293"/>
            <ac:spMk id="2" creationId="{9D289F13-32D7-708A-6047-91556627621E}"/>
          </ac:spMkLst>
        </pc:spChg>
        <pc:spChg chg="mod">
          <ac:chgData name="Qoli Ngoveni" userId="77332bf468b9a7a4" providerId="LiveId" clId="{D683364C-0A73-4FD6-B4F1-3C881F1D7712}" dt="2024-08-08T09:40:39.981" v="13122" actId="1076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Qoli Ngoveni" userId="77332bf468b9a7a4" providerId="LiveId" clId="{D683364C-0A73-4FD6-B4F1-3C881F1D7712}" dt="2024-08-08T09:16:58.518" v="12501" actId="1076"/>
          <ac:spMkLst>
            <pc:docMk/>
            <pc:sldMk cId="1813711241" sldId="293"/>
            <ac:spMk id="7" creationId="{D3171F7B-CAE7-5BC6-0545-22C362A90816}"/>
          </ac:spMkLst>
        </pc:spChg>
        <pc:spChg chg="add mod">
          <ac:chgData name="Qoli Ngoveni" userId="77332bf468b9a7a4" providerId="LiveId" clId="{D683364C-0A73-4FD6-B4F1-3C881F1D7712}" dt="2024-08-08T09:27:46.873" v="12861" actId="1076"/>
          <ac:spMkLst>
            <pc:docMk/>
            <pc:sldMk cId="1813711241" sldId="293"/>
            <ac:spMk id="8" creationId="{404BC9D2-BA62-484B-D844-5DEA7F86AACF}"/>
          </ac:spMkLst>
        </pc:spChg>
        <pc:spChg chg="add mod">
          <ac:chgData name="Qoli Ngoveni" userId="77332bf468b9a7a4" providerId="LiveId" clId="{D683364C-0A73-4FD6-B4F1-3C881F1D7712}" dt="2024-08-08T09:24:01.439" v="12827" actId="1076"/>
          <ac:spMkLst>
            <pc:docMk/>
            <pc:sldMk cId="1813711241" sldId="293"/>
            <ac:spMk id="9" creationId="{7F26BCFD-030D-B5B0-15F3-441AE75324F0}"/>
          </ac:spMkLst>
        </pc:spChg>
        <pc:spChg chg="add mod">
          <ac:chgData name="Qoli Ngoveni" userId="77332bf468b9a7a4" providerId="LiveId" clId="{D683364C-0A73-4FD6-B4F1-3C881F1D7712}" dt="2024-08-08T09:23:56.486" v="12826" actId="1076"/>
          <ac:spMkLst>
            <pc:docMk/>
            <pc:sldMk cId="1813711241" sldId="293"/>
            <ac:spMk id="10" creationId="{10D3C712-BB57-3E3F-BED2-ED011E6487DB}"/>
          </ac:spMkLst>
        </pc:spChg>
        <pc:spChg chg="add mod">
          <ac:chgData name="Qoli Ngoveni" userId="77332bf468b9a7a4" providerId="LiveId" clId="{D683364C-0A73-4FD6-B4F1-3C881F1D7712}" dt="2024-08-08T09:40:49.349" v="13123" actId="1076"/>
          <ac:spMkLst>
            <pc:docMk/>
            <pc:sldMk cId="1813711241" sldId="293"/>
            <ac:spMk id="11" creationId="{7673ACF4-E6DA-7059-B7B1-05250F36989A}"/>
          </ac:spMkLst>
        </pc:spChg>
        <pc:spChg chg="add mod">
          <ac:chgData name="Qoli Ngoveni" userId="77332bf468b9a7a4" providerId="LiveId" clId="{D683364C-0A73-4FD6-B4F1-3C881F1D7712}" dt="2024-08-08T09:24:05.553" v="12828" actId="1076"/>
          <ac:spMkLst>
            <pc:docMk/>
            <pc:sldMk cId="1813711241" sldId="293"/>
            <ac:spMk id="12" creationId="{1FA198F5-0A3C-F522-DC7B-445A90A6018D}"/>
          </ac:spMkLst>
        </pc:spChg>
        <pc:spChg chg="add del mod">
          <ac:chgData name="Qoli Ngoveni" userId="77332bf468b9a7a4" providerId="LiveId" clId="{D683364C-0A73-4FD6-B4F1-3C881F1D7712}" dt="2024-08-08T09:13:20.916" v="12216" actId="478"/>
          <ac:spMkLst>
            <pc:docMk/>
            <pc:sldMk cId="1813711241" sldId="293"/>
            <ac:spMk id="13" creationId="{A0764171-3EE5-67A1-6520-69667A92C997}"/>
          </ac:spMkLst>
        </pc:spChg>
        <pc:spChg chg="add del mod">
          <ac:chgData name="Qoli Ngoveni" userId="77332bf468b9a7a4" providerId="LiveId" clId="{D683364C-0A73-4FD6-B4F1-3C881F1D7712}" dt="2024-08-08T09:13:58.700" v="12250" actId="21"/>
          <ac:spMkLst>
            <pc:docMk/>
            <pc:sldMk cId="1813711241" sldId="293"/>
            <ac:spMk id="14" creationId="{28D07A75-68CF-6CFD-AB06-1763DEFB6CDB}"/>
          </ac:spMkLst>
        </pc:spChg>
        <pc:spChg chg="add mod">
          <ac:chgData name="Qoli Ngoveni" userId="77332bf468b9a7a4" providerId="LiveId" clId="{D683364C-0A73-4FD6-B4F1-3C881F1D7712}" dt="2024-08-08T09:22:26.824" v="12679" actId="1076"/>
          <ac:spMkLst>
            <pc:docMk/>
            <pc:sldMk cId="1813711241" sldId="293"/>
            <ac:spMk id="15" creationId="{28D07A75-68CF-6CFD-AB06-1763DEFB6CDB}"/>
          </ac:spMkLst>
        </pc:spChg>
        <pc:spChg chg="add mod">
          <ac:chgData name="Qoli Ngoveni" userId="77332bf468b9a7a4" providerId="LiveId" clId="{D683364C-0A73-4FD6-B4F1-3C881F1D7712}" dt="2024-08-08T09:34:51.651" v="12909" actId="692"/>
          <ac:spMkLst>
            <pc:docMk/>
            <pc:sldMk cId="1813711241" sldId="293"/>
            <ac:spMk id="16" creationId="{FEE0A668-73B0-F865-E6A6-1044A5B6CA1E}"/>
          </ac:spMkLst>
        </pc:spChg>
        <pc:spChg chg="add mod">
          <ac:chgData name="Qoli Ngoveni" userId="77332bf468b9a7a4" providerId="LiveId" clId="{D683364C-0A73-4FD6-B4F1-3C881F1D7712}" dt="2024-08-08T09:36:19.117" v="12931" actId="20577"/>
          <ac:spMkLst>
            <pc:docMk/>
            <pc:sldMk cId="1813711241" sldId="293"/>
            <ac:spMk id="17" creationId="{F5CEF0A3-94CC-06F5-ACF2-8146D38D65B1}"/>
          </ac:spMkLst>
        </pc:spChg>
        <pc:spChg chg="add del mod">
          <ac:chgData name="Qoli Ngoveni" userId="77332bf468b9a7a4" providerId="LiveId" clId="{D683364C-0A73-4FD6-B4F1-3C881F1D7712}" dt="2024-08-08T09:30:13.500" v="12870" actId="478"/>
          <ac:spMkLst>
            <pc:docMk/>
            <pc:sldMk cId="1813711241" sldId="293"/>
            <ac:spMk id="33" creationId="{BBE0EAB9-8635-2B53-B98A-5C56C72ED22E}"/>
          </ac:spMkLst>
        </pc:spChg>
        <pc:spChg chg="add mod">
          <ac:chgData name="Qoli Ngoveni" userId="77332bf468b9a7a4" providerId="LiveId" clId="{D683364C-0A73-4FD6-B4F1-3C881F1D7712}" dt="2024-08-08T09:31:06.867" v="12879" actId="692"/>
          <ac:spMkLst>
            <pc:docMk/>
            <pc:sldMk cId="1813711241" sldId="293"/>
            <ac:spMk id="38" creationId="{E84F86EA-C334-6F93-BEEE-080DB5C6BBB2}"/>
          </ac:spMkLst>
        </pc:spChg>
        <pc:spChg chg="add mod">
          <ac:chgData name="Qoli Ngoveni" userId="77332bf468b9a7a4" providerId="LiveId" clId="{D683364C-0A73-4FD6-B4F1-3C881F1D7712}" dt="2024-08-08T09:31:12.532" v="12880" actId="692"/>
          <ac:spMkLst>
            <pc:docMk/>
            <pc:sldMk cId="1813711241" sldId="293"/>
            <ac:spMk id="39" creationId="{0F0CF42D-A485-0F6B-1B13-2CB1E030BD90}"/>
          </ac:spMkLst>
        </pc:spChg>
        <pc:spChg chg="add mod">
          <ac:chgData name="Qoli Ngoveni" userId="77332bf468b9a7a4" providerId="LiveId" clId="{D683364C-0A73-4FD6-B4F1-3C881F1D7712}" dt="2024-08-08T09:30:57.863" v="12878" actId="692"/>
          <ac:spMkLst>
            <pc:docMk/>
            <pc:sldMk cId="1813711241" sldId="293"/>
            <ac:spMk id="40" creationId="{613CF486-812A-57DB-8993-52D8DCDA78D8}"/>
          </ac:spMkLst>
        </pc:spChg>
        <pc:spChg chg="add mod">
          <ac:chgData name="Qoli Ngoveni" userId="77332bf468b9a7a4" providerId="LiveId" clId="{D683364C-0A73-4FD6-B4F1-3C881F1D7712}" dt="2024-08-08T09:33:44.126" v="12908" actId="1076"/>
          <ac:spMkLst>
            <pc:docMk/>
            <pc:sldMk cId="1813711241" sldId="293"/>
            <ac:spMk id="41" creationId="{ED0BEC8F-298F-12F6-71BD-1A8E0FD58C60}"/>
          </ac:spMkLst>
        </pc:spChg>
        <pc:spChg chg="add del mod">
          <ac:chgData name="Qoli Ngoveni" userId="77332bf468b9a7a4" providerId="LiveId" clId="{D683364C-0A73-4FD6-B4F1-3C881F1D7712}" dt="2024-08-08T09:33:30.019" v="12907" actId="478"/>
          <ac:spMkLst>
            <pc:docMk/>
            <pc:sldMk cId="1813711241" sldId="293"/>
            <ac:spMk id="42" creationId="{1373854D-A49A-EE34-5B52-176B533CA562}"/>
          </ac:spMkLst>
        </pc:spChg>
        <pc:spChg chg="add mod">
          <ac:chgData name="Qoli Ngoveni" userId="77332bf468b9a7a4" providerId="LiveId" clId="{D683364C-0A73-4FD6-B4F1-3C881F1D7712}" dt="2024-08-08T09:33:01.268" v="12899" actId="688"/>
          <ac:spMkLst>
            <pc:docMk/>
            <pc:sldMk cId="1813711241" sldId="293"/>
            <ac:spMk id="43" creationId="{7F41FD8D-D23A-21C7-1E8E-A295FD2452AB}"/>
          </ac:spMkLst>
        </pc:spChg>
        <pc:spChg chg="add mod">
          <ac:chgData name="Qoli Ngoveni" userId="77332bf468b9a7a4" providerId="LiveId" clId="{D683364C-0A73-4FD6-B4F1-3C881F1D7712}" dt="2024-08-08T09:32:46.064" v="12896" actId="1076"/>
          <ac:spMkLst>
            <pc:docMk/>
            <pc:sldMk cId="1813711241" sldId="293"/>
            <ac:spMk id="44" creationId="{93030EA1-17AC-22E7-2A4B-8D48B44FF24D}"/>
          </ac:spMkLst>
        </pc:spChg>
        <pc:spChg chg="add mod">
          <ac:chgData name="Qoli Ngoveni" userId="77332bf468b9a7a4" providerId="LiveId" clId="{D683364C-0A73-4FD6-B4F1-3C881F1D7712}" dt="2024-08-08T09:32:41.160" v="12895" actId="1076"/>
          <ac:spMkLst>
            <pc:docMk/>
            <pc:sldMk cId="1813711241" sldId="293"/>
            <ac:spMk id="45" creationId="{980B5CDD-5FC6-60A4-B919-85FBC44FD8DE}"/>
          </ac:spMkLst>
        </pc:spChg>
        <pc:spChg chg="add del mod">
          <ac:chgData name="Qoli Ngoveni" userId="77332bf468b9a7a4" providerId="LiveId" clId="{D683364C-0A73-4FD6-B4F1-3C881F1D7712}" dt="2024-08-08T09:33:27.986" v="12906" actId="478"/>
          <ac:spMkLst>
            <pc:docMk/>
            <pc:sldMk cId="1813711241" sldId="293"/>
            <ac:spMk id="46" creationId="{3E8226DF-303B-7355-1E3A-FF4DCEE1D798}"/>
          </ac:spMkLst>
        </pc:spChg>
        <pc:spChg chg="add del mod">
          <ac:chgData name="Qoli Ngoveni" userId="77332bf468b9a7a4" providerId="LiveId" clId="{D683364C-0A73-4FD6-B4F1-3C881F1D7712}" dt="2024-08-08T09:33:26.072" v="12905" actId="478"/>
          <ac:spMkLst>
            <pc:docMk/>
            <pc:sldMk cId="1813711241" sldId="293"/>
            <ac:spMk id="47" creationId="{E2489CA3-7774-6DB0-F49B-5910EA03176D}"/>
          </ac:spMkLst>
        </pc:spChg>
        <pc:spChg chg="add mod">
          <ac:chgData name="Qoli Ngoveni" userId="77332bf468b9a7a4" providerId="LiveId" clId="{D683364C-0A73-4FD6-B4F1-3C881F1D7712}" dt="2024-08-08T09:33:19.966" v="12904" actId="688"/>
          <ac:spMkLst>
            <pc:docMk/>
            <pc:sldMk cId="1813711241" sldId="293"/>
            <ac:spMk id="48" creationId="{1BE60549-8991-5FDA-53DD-BD359095A972}"/>
          </ac:spMkLst>
        </pc:spChg>
        <pc:cxnChg chg="add del mod">
          <ac:chgData name="Qoli Ngoveni" userId="77332bf468b9a7a4" providerId="LiveId" clId="{D683364C-0A73-4FD6-B4F1-3C881F1D7712}" dt="2024-08-08T09:32:00.744" v="12884" actId="478"/>
          <ac:cxnSpMkLst>
            <pc:docMk/>
            <pc:sldMk cId="1813711241" sldId="293"/>
            <ac:cxnSpMk id="19" creationId="{48152ABE-DA5E-E7FE-A952-26079FA21055}"/>
          </ac:cxnSpMkLst>
        </pc:cxnChg>
        <pc:cxnChg chg="add del mod">
          <ac:chgData name="Qoli Ngoveni" userId="77332bf468b9a7a4" providerId="LiveId" clId="{D683364C-0A73-4FD6-B4F1-3C881F1D7712}" dt="2024-08-08T09:25:37.903" v="12842" actId="478"/>
          <ac:cxnSpMkLst>
            <pc:docMk/>
            <pc:sldMk cId="1813711241" sldId="293"/>
            <ac:cxnSpMk id="20" creationId="{1A5E3181-0A30-3838-B9AC-0DAE25D5AF00}"/>
          </ac:cxnSpMkLst>
        </pc:cxnChg>
        <pc:cxnChg chg="add del mod">
          <ac:chgData name="Qoli Ngoveni" userId="77332bf468b9a7a4" providerId="LiveId" clId="{D683364C-0A73-4FD6-B4F1-3C881F1D7712}" dt="2024-08-08T09:25:34.598" v="12841" actId="478"/>
          <ac:cxnSpMkLst>
            <pc:docMk/>
            <pc:sldMk cId="1813711241" sldId="293"/>
            <ac:cxnSpMk id="21" creationId="{2BDD4CC5-5171-36BB-FBF1-39050027F6A3}"/>
          </ac:cxnSpMkLst>
        </pc:cxnChg>
        <pc:cxnChg chg="add del mod">
          <ac:chgData name="Qoli Ngoveni" userId="77332bf468b9a7a4" providerId="LiveId" clId="{D683364C-0A73-4FD6-B4F1-3C881F1D7712}" dt="2024-08-08T09:32:02.656" v="12885" actId="478"/>
          <ac:cxnSpMkLst>
            <pc:docMk/>
            <pc:sldMk cId="1813711241" sldId="293"/>
            <ac:cxnSpMk id="22" creationId="{A7B9A1DF-82FB-5C59-38A2-EDDB528844F9}"/>
          </ac:cxnSpMkLst>
        </pc:cxnChg>
        <pc:cxnChg chg="add del mod">
          <ac:chgData name="Qoli Ngoveni" userId="77332bf468b9a7a4" providerId="LiveId" clId="{D683364C-0A73-4FD6-B4F1-3C881F1D7712}" dt="2024-08-08T09:31:57.217" v="12883" actId="478"/>
          <ac:cxnSpMkLst>
            <pc:docMk/>
            <pc:sldMk cId="1813711241" sldId="293"/>
            <ac:cxnSpMk id="23" creationId="{2B4B2C55-4BB1-F85F-5532-99E1F74471A2}"/>
          </ac:cxnSpMkLst>
        </pc:cxnChg>
        <pc:cxnChg chg="add del">
          <ac:chgData name="Qoli Ngoveni" userId="77332bf468b9a7a4" providerId="LiveId" clId="{D683364C-0A73-4FD6-B4F1-3C881F1D7712}" dt="2024-08-08T09:26:36.565" v="12857" actId="478"/>
          <ac:cxnSpMkLst>
            <pc:docMk/>
            <pc:sldMk cId="1813711241" sldId="293"/>
            <ac:cxnSpMk id="25" creationId="{B4B901A4-A32B-8443-6213-FAF46233F043}"/>
          </ac:cxnSpMkLst>
        </pc:cxnChg>
        <pc:cxnChg chg="add del mod">
          <ac:chgData name="Qoli Ngoveni" userId="77332bf468b9a7a4" providerId="LiveId" clId="{D683364C-0A73-4FD6-B4F1-3C881F1D7712}" dt="2024-08-08T09:26:12.143" v="12847" actId="21"/>
          <ac:cxnSpMkLst>
            <pc:docMk/>
            <pc:sldMk cId="1813711241" sldId="293"/>
            <ac:cxnSpMk id="26" creationId="{F5B143D7-AAF6-2C6D-794F-A7F2F11DF204}"/>
          </ac:cxnSpMkLst>
        </pc:cxnChg>
        <pc:cxnChg chg="add del mod">
          <ac:chgData name="Qoli Ngoveni" userId="77332bf468b9a7a4" providerId="LiveId" clId="{D683364C-0A73-4FD6-B4F1-3C881F1D7712}" dt="2024-08-08T09:26:34.409" v="12856" actId="478"/>
          <ac:cxnSpMkLst>
            <pc:docMk/>
            <pc:sldMk cId="1813711241" sldId="293"/>
            <ac:cxnSpMk id="29" creationId="{F5B143D7-AAF6-2C6D-794F-A7F2F11DF204}"/>
          </ac:cxnSpMkLst>
        </pc:cxnChg>
        <pc:cxnChg chg="add del mod">
          <ac:chgData name="Qoli Ngoveni" userId="77332bf468b9a7a4" providerId="LiveId" clId="{D683364C-0A73-4FD6-B4F1-3C881F1D7712}" dt="2024-08-08T09:26:32.082" v="12855" actId="478"/>
          <ac:cxnSpMkLst>
            <pc:docMk/>
            <pc:sldMk cId="1813711241" sldId="293"/>
            <ac:cxnSpMk id="30" creationId="{6FD0F3A5-BF41-E254-51E7-54555E44A623}"/>
          </ac:cxnSpMkLst>
        </pc:cxnChg>
        <pc:cxnChg chg="add del mod">
          <ac:chgData name="Qoli Ngoveni" userId="77332bf468b9a7a4" providerId="LiveId" clId="{D683364C-0A73-4FD6-B4F1-3C881F1D7712}" dt="2024-08-08T09:32:06.704" v="12887" actId="478"/>
          <ac:cxnSpMkLst>
            <pc:docMk/>
            <pc:sldMk cId="1813711241" sldId="293"/>
            <ac:cxnSpMk id="31" creationId="{DD62061F-2BB2-1A3E-D16C-F281800A9F94}"/>
          </ac:cxnSpMkLst>
        </pc:cxnChg>
        <pc:cxnChg chg="add del mod">
          <ac:chgData name="Qoli Ngoveni" userId="77332bf468b9a7a4" providerId="LiveId" clId="{D683364C-0A73-4FD6-B4F1-3C881F1D7712}" dt="2024-08-08T09:32:04.699" v="12886" actId="478"/>
          <ac:cxnSpMkLst>
            <pc:docMk/>
            <pc:sldMk cId="1813711241" sldId="293"/>
            <ac:cxnSpMk id="32" creationId="{B38981F6-27E4-AB72-9F51-B8959179995E}"/>
          </ac:cxnSpMkLst>
        </pc:cxnChg>
        <pc:cxnChg chg="add del mod">
          <ac:chgData name="Qoli Ngoveni" userId="77332bf468b9a7a4" providerId="LiveId" clId="{D683364C-0A73-4FD6-B4F1-3C881F1D7712}" dt="2024-08-08T09:28:28.226" v="12864" actId="478"/>
          <ac:cxnSpMkLst>
            <pc:docMk/>
            <pc:sldMk cId="1813711241" sldId="293"/>
            <ac:cxnSpMk id="36" creationId="{58FC3DA4-DDD8-2E45-5AAF-6268F0F4F60D}"/>
          </ac:cxnSpMkLst>
        </pc:cxnChg>
      </pc:sldChg>
      <pc:sldChg chg="addSp modSp mod">
        <pc:chgData name="Qoli Ngoveni" userId="77332bf468b9a7a4" providerId="LiveId" clId="{D683364C-0A73-4FD6-B4F1-3C881F1D7712}" dt="2024-08-07T17:04:54.882" v="5503" actId="1076"/>
        <pc:sldMkLst>
          <pc:docMk/>
          <pc:sldMk cId="981671777" sldId="296"/>
        </pc:sldMkLst>
        <pc:spChg chg="mod">
          <ac:chgData name="Qoli Ngoveni" userId="77332bf468b9a7a4" providerId="LiveId" clId="{D683364C-0A73-4FD6-B4F1-3C881F1D7712}" dt="2024-08-07T11:42:37.520" v="1637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Qoli Ngoveni" userId="77332bf468b9a7a4" providerId="LiveId" clId="{D683364C-0A73-4FD6-B4F1-3C881F1D7712}" dt="2024-08-07T17:04:46.905" v="5502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Qoli Ngoveni" userId="77332bf468b9a7a4" providerId="LiveId" clId="{D683364C-0A73-4FD6-B4F1-3C881F1D7712}" dt="2024-08-07T17:04:54.882" v="5503" actId="1076"/>
          <ac:picMkLst>
            <pc:docMk/>
            <pc:sldMk cId="981671777" sldId="296"/>
            <ac:picMk id="6" creationId="{4574EF34-4DDB-B47B-955B-0206DFDE2F8A}"/>
          </ac:picMkLst>
        </pc:picChg>
      </pc:sldChg>
      <pc:sldChg chg="addSp delSp modSp mod">
        <pc:chgData name="Qoli Ngoveni" userId="77332bf468b9a7a4" providerId="LiveId" clId="{D683364C-0A73-4FD6-B4F1-3C881F1D7712}" dt="2024-08-08T19:19:14.963" v="16292" actId="27636"/>
        <pc:sldMkLst>
          <pc:docMk/>
          <pc:sldMk cId="280316088" sldId="299"/>
        </pc:sldMkLst>
        <pc:spChg chg="add del mod">
          <ac:chgData name="Qoli Ngoveni" userId="77332bf468b9a7a4" providerId="LiveId" clId="{D683364C-0A73-4FD6-B4F1-3C881F1D7712}" dt="2024-08-08T12:23:15.208" v="14125" actId="1076"/>
          <ac:spMkLst>
            <pc:docMk/>
            <pc:sldMk cId="280316088" sldId="299"/>
            <ac:spMk id="2" creationId="{C9E99E6D-5337-BC7D-9562-3091AE33DFB3}"/>
          </ac:spMkLst>
        </pc:spChg>
        <pc:spChg chg="mod">
          <ac:chgData name="Qoli Ngoveni" userId="77332bf468b9a7a4" providerId="LiveId" clId="{D683364C-0A73-4FD6-B4F1-3C881F1D7712}" dt="2024-08-08T19:19:14.963" v="16292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Qoli Ngoveni" userId="77332bf468b9a7a4" providerId="LiveId" clId="{D683364C-0A73-4FD6-B4F1-3C881F1D7712}" dt="2024-08-08T12:23:09.985" v="14124" actId="20577"/>
          <ac:spMkLst>
            <pc:docMk/>
            <pc:sldMk cId="280316088" sldId="299"/>
            <ac:spMk id="5" creationId="{1B07C49E-AFFC-EC46-8930-E4D428F5F943}"/>
          </ac:spMkLst>
        </pc:spChg>
        <pc:spChg chg="add del mod">
          <ac:chgData name="Qoli Ngoveni" userId="77332bf468b9a7a4" providerId="LiveId" clId="{D683364C-0A73-4FD6-B4F1-3C881F1D7712}" dt="2024-08-08T12:20:11.371" v="14005" actId="478"/>
          <ac:spMkLst>
            <pc:docMk/>
            <pc:sldMk cId="280316088" sldId="299"/>
            <ac:spMk id="7" creationId="{96872D25-5A43-029B-2C11-6F7841D57052}"/>
          </ac:spMkLst>
        </pc:spChg>
        <pc:spChg chg="add mod">
          <ac:chgData name="Qoli Ngoveni" userId="77332bf468b9a7a4" providerId="LiveId" clId="{D683364C-0A73-4FD6-B4F1-3C881F1D7712}" dt="2024-08-08T12:38:31.982" v="14628" actId="20577"/>
          <ac:spMkLst>
            <pc:docMk/>
            <pc:sldMk cId="280316088" sldId="299"/>
            <ac:spMk id="8" creationId="{0D02FE67-4282-B357-A436-1E069AAB2E02}"/>
          </ac:spMkLst>
        </pc:spChg>
        <pc:spChg chg="add del mod">
          <ac:chgData name="Qoli Ngoveni" userId="77332bf468b9a7a4" providerId="LiveId" clId="{D683364C-0A73-4FD6-B4F1-3C881F1D7712}" dt="2024-08-08T12:38:56.598" v="14632" actId="6549"/>
          <ac:spMkLst>
            <pc:docMk/>
            <pc:sldMk cId="280316088" sldId="299"/>
            <ac:spMk id="9" creationId="{F58663D5-7A13-1CFE-EF2B-53CCA52013F0}"/>
          </ac:spMkLst>
        </pc:spChg>
        <pc:spChg chg="add mod">
          <ac:chgData name="Qoli Ngoveni" userId="77332bf468b9a7a4" providerId="LiveId" clId="{D683364C-0A73-4FD6-B4F1-3C881F1D7712}" dt="2024-08-08T12:37:32.842" v="14574" actId="692"/>
          <ac:spMkLst>
            <pc:docMk/>
            <pc:sldMk cId="280316088" sldId="299"/>
            <ac:spMk id="10" creationId="{333733BF-395C-4737-4B80-9F445A0569E3}"/>
          </ac:spMkLst>
        </pc:spChg>
        <pc:spChg chg="add mod">
          <ac:chgData name="Qoli Ngoveni" userId="77332bf468b9a7a4" providerId="LiveId" clId="{D683364C-0A73-4FD6-B4F1-3C881F1D7712}" dt="2024-08-08T13:00:21.508" v="14935" actId="1076"/>
          <ac:spMkLst>
            <pc:docMk/>
            <pc:sldMk cId="280316088" sldId="299"/>
            <ac:spMk id="11" creationId="{857565CC-263D-1F09-086A-053A17EC4185}"/>
          </ac:spMkLst>
        </pc:spChg>
      </pc:sldChg>
      <pc:sldChg chg="addSp delSp modSp mod">
        <pc:chgData name="Qoli Ngoveni" userId="77332bf468b9a7a4" providerId="LiveId" clId="{D683364C-0A73-4FD6-B4F1-3C881F1D7712}" dt="2024-08-08T14:35:51.995" v="15237" actId="20577"/>
        <pc:sldMkLst>
          <pc:docMk/>
          <pc:sldMk cId="1385553969" sldId="302"/>
        </pc:sldMkLst>
        <pc:spChg chg="mod">
          <ac:chgData name="Qoli Ngoveni" userId="77332bf468b9a7a4" providerId="LiveId" clId="{D683364C-0A73-4FD6-B4F1-3C881F1D7712}" dt="2024-08-08T12:51:16.445" v="14638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Qoli Ngoveni" userId="77332bf468b9a7a4" providerId="LiveId" clId="{D683364C-0A73-4FD6-B4F1-3C881F1D7712}" dt="2024-08-08T14:31:23.754" v="15156" actId="20577"/>
          <ac:spMkLst>
            <pc:docMk/>
            <pc:sldMk cId="1385553969" sldId="302"/>
            <ac:spMk id="3" creationId="{AB0AB2AC-B7E6-6849-9AE9-697369407F8F}"/>
          </ac:spMkLst>
        </pc:spChg>
        <pc:spChg chg="add del mod">
          <ac:chgData name="Qoli Ngoveni" userId="77332bf468b9a7a4" providerId="LiveId" clId="{D683364C-0A73-4FD6-B4F1-3C881F1D7712}" dt="2024-08-08T12:51:09.381" v="14635" actId="478"/>
          <ac:spMkLst>
            <pc:docMk/>
            <pc:sldMk cId="1385553969" sldId="302"/>
            <ac:spMk id="5" creationId="{A2AE3AA4-9898-3740-833D-27749E995FAD}"/>
          </ac:spMkLst>
        </pc:spChg>
        <pc:spChg chg="add mod">
          <ac:chgData name="Qoli Ngoveni" userId="77332bf468b9a7a4" providerId="LiveId" clId="{D683364C-0A73-4FD6-B4F1-3C881F1D7712}" dt="2024-08-08T12:59:53.290" v="14932" actId="1076"/>
          <ac:spMkLst>
            <pc:docMk/>
            <pc:sldMk cId="1385553969" sldId="302"/>
            <ac:spMk id="7" creationId="{192039F9-4552-7C09-22A6-C2E65E75B44D}"/>
          </ac:spMkLst>
        </pc:spChg>
        <pc:spChg chg="add mod">
          <ac:chgData name="Qoli Ngoveni" userId="77332bf468b9a7a4" providerId="LiveId" clId="{D683364C-0A73-4FD6-B4F1-3C881F1D7712}" dt="2024-08-08T12:59:47.867" v="14931" actId="1076"/>
          <ac:spMkLst>
            <pc:docMk/>
            <pc:sldMk cId="1385553969" sldId="302"/>
            <ac:spMk id="8" creationId="{4D086A77-FFC3-95BE-0285-B895EA3CDB2F}"/>
          </ac:spMkLst>
        </pc:spChg>
        <pc:spChg chg="add mod">
          <ac:chgData name="Qoli Ngoveni" userId="77332bf468b9a7a4" providerId="LiveId" clId="{D683364C-0A73-4FD6-B4F1-3C881F1D7712}" dt="2024-08-08T13:00:14.830" v="14934" actId="1076"/>
          <ac:spMkLst>
            <pc:docMk/>
            <pc:sldMk cId="1385553969" sldId="302"/>
            <ac:spMk id="9" creationId="{0747DD61-EFA8-05E2-04A6-E6D1A29F4089}"/>
          </ac:spMkLst>
        </pc:spChg>
        <pc:spChg chg="add mod">
          <ac:chgData name="Qoli Ngoveni" userId="77332bf468b9a7a4" providerId="LiveId" clId="{D683364C-0A73-4FD6-B4F1-3C881F1D7712}" dt="2024-08-08T13:00:40.702" v="14939" actId="1076"/>
          <ac:spMkLst>
            <pc:docMk/>
            <pc:sldMk cId="1385553969" sldId="302"/>
            <ac:spMk id="10" creationId="{2110ED71-1624-1158-2642-96C3BD4EB774}"/>
          </ac:spMkLst>
        </pc:spChg>
        <pc:spChg chg="add mod">
          <ac:chgData name="Qoli Ngoveni" userId="77332bf468b9a7a4" providerId="LiveId" clId="{D683364C-0A73-4FD6-B4F1-3C881F1D7712}" dt="2024-08-08T13:00:35.736" v="14938" actId="1076"/>
          <ac:spMkLst>
            <pc:docMk/>
            <pc:sldMk cId="1385553969" sldId="302"/>
            <ac:spMk id="12" creationId="{CD8EBCA6-447E-C375-34B7-34616A0F992E}"/>
          </ac:spMkLst>
        </pc:spChg>
        <pc:spChg chg="add mod">
          <ac:chgData name="Qoli Ngoveni" userId="77332bf468b9a7a4" providerId="LiveId" clId="{D683364C-0A73-4FD6-B4F1-3C881F1D7712}" dt="2024-08-08T13:00:48.654" v="14941" actId="1076"/>
          <ac:spMkLst>
            <pc:docMk/>
            <pc:sldMk cId="1385553969" sldId="302"/>
            <ac:spMk id="13" creationId="{41A8C4D6-1C8D-0F37-DF31-D3710C483298}"/>
          </ac:spMkLst>
        </pc:spChg>
        <pc:spChg chg="add mod">
          <ac:chgData name="Qoli Ngoveni" userId="77332bf468b9a7a4" providerId="LiveId" clId="{D683364C-0A73-4FD6-B4F1-3C881F1D7712}" dt="2024-08-08T14:35:51.995" v="15237" actId="20577"/>
          <ac:spMkLst>
            <pc:docMk/>
            <pc:sldMk cId="1385553969" sldId="302"/>
            <ac:spMk id="14" creationId="{9495CC29-7B7F-7757-D021-E62FF1C32901}"/>
          </ac:spMkLst>
        </pc:spChg>
      </pc:sldChg>
      <pc:sldChg chg="modSp mod">
        <pc:chgData name="Qoli Ngoveni" userId="77332bf468b9a7a4" providerId="LiveId" clId="{D683364C-0A73-4FD6-B4F1-3C881F1D7712}" dt="2024-08-09T09:20:26.955" v="21046" actId="20577"/>
        <pc:sldMkLst>
          <pc:docMk/>
          <pc:sldMk cId="334532777" sldId="303"/>
        </pc:sldMkLst>
        <pc:spChg chg="mod">
          <ac:chgData name="Qoli Ngoveni" userId="77332bf468b9a7a4" providerId="LiveId" clId="{D683364C-0A73-4FD6-B4F1-3C881F1D7712}" dt="2024-08-09T09:20:26.955" v="21046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9T07:17:09.900" v="18353" actId="6549"/>
        <pc:sldMkLst>
          <pc:docMk/>
          <pc:sldMk cId="3869789237" sldId="304"/>
        </pc:sldMkLst>
        <pc:spChg chg="mod">
          <ac:chgData name="Qoli Ngoveni" userId="77332bf468b9a7a4" providerId="LiveId" clId="{D683364C-0A73-4FD6-B4F1-3C881F1D7712}" dt="2024-08-09T07:17:09.900" v="18353" actId="6549"/>
          <ac:spMkLst>
            <pc:docMk/>
            <pc:sldMk cId="3869789237" sldId="304"/>
            <ac:spMk id="3" creationId="{373827F3-F386-AA4E-80ED-D86DEF8C158D}"/>
          </ac:spMkLst>
        </pc:spChg>
      </pc:sldChg>
      <pc:sldChg chg="modSp mod">
        <pc:chgData name="Qoli Ngoveni" userId="77332bf468b9a7a4" providerId="LiveId" clId="{D683364C-0A73-4FD6-B4F1-3C881F1D7712}" dt="2024-08-07T16:48:25.338" v="4839" actId="20577"/>
        <pc:sldMkLst>
          <pc:docMk/>
          <pc:sldMk cId="80090182" sldId="305"/>
        </pc:sldMkLst>
        <pc:spChg chg="mod">
          <ac:chgData name="Qoli Ngoveni" userId="77332bf468b9a7a4" providerId="LiveId" clId="{D683364C-0A73-4FD6-B4F1-3C881F1D7712}" dt="2024-08-07T16:48:25.338" v="4839" actId="20577"/>
          <ac:spMkLst>
            <pc:docMk/>
            <pc:sldMk cId="80090182" sldId="305"/>
            <ac:spMk id="3" creationId="{373827F3-F386-AA4E-80ED-D86DEF8C158D}"/>
          </ac:spMkLst>
        </pc:spChg>
      </pc:sldChg>
      <pc:sldChg chg="addSp modSp mod">
        <pc:chgData name="Qoli Ngoveni" userId="77332bf468b9a7a4" providerId="LiveId" clId="{D683364C-0A73-4FD6-B4F1-3C881F1D7712}" dt="2024-08-08T08:06:10.238" v="10799" actId="27636"/>
        <pc:sldMkLst>
          <pc:docMk/>
          <pc:sldMk cId="3145340593" sldId="306"/>
        </pc:sldMkLst>
        <pc:spChg chg="mod">
          <ac:chgData name="Qoli Ngoveni" userId="77332bf468b9a7a4" providerId="LiveId" clId="{D683364C-0A73-4FD6-B4F1-3C881F1D7712}" dt="2024-08-08T08:06:10.238" v="10799" actId="27636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Qoli Ngoveni" userId="77332bf468b9a7a4" providerId="LiveId" clId="{D683364C-0A73-4FD6-B4F1-3C881F1D7712}" dt="2024-08-07T10:51:40.826" v="202" actId="14100"/>
          <ac:picMkLst>
            <pc:docMk/>
            <pc:sldMk cId="3145340593" sldId="306"/>
            <ac:picMk id="6" creationId="{9C64CCA6-34FD-8D0F-0A7E-411CD35D42ED}"/>
          </ac:picMkLst>
        </pc:picChg>
      </pc:sldChg>
      <pc:sldChg chg="modSp mod">
        <pc:chgData name="Qoli Ngoveni" userId="77332bf468b9a7a4" providerId="LiveId" clId="{D683364C-0A73-4FD6-B4F1-3C881F1D7712}" dt="2024-08-07T16:42:30.037" v="4595" actId="20577"/>
        <pc:sldMkLst>
          <pc:docMk/>
          <pc:sldMk cId="1106727586" sldId="307"/>
        </pc:sldMkLst>
        <pc:spChg chg="mod">
          <ac:chgData name="Qoli Ngoveni" userId="77332bf468b9a7a4" providerId="LiveId" clId="{D683364C-0A73-4FD6-B4F1-3C881F1D7712}" dt="2024-08-07T16:42:30.037" v="4595" actId="20577"/>
          <ac:spMkLst>
            <pc:docMk/>
            <pc:sldMk cId="1106727586" sldId="307"/>
            <ac:spMk id="3" creationId="{373827F3-F386-AA4E-80ED-D86DEF8C158D}"/>
          </ac:spMkLst>
        </pc:spChg>
        <pc:picChg chg="mod">
          <ac:chgData name="Qoli Ngoveni" userId="77332bf468b9a7a4" providerId="LiveId" clId="{D683364C-0A73-4FD6-B4F1-3C881F1D7712}" dt="2024-08-07T16:42:10.397" v="4581" actId="1076"/>
          <ac:picMkLst>
            <pc:docMk/>
            <pc:sldMk cId="1106727586" sldId="307"/>
            <ac:picMk id="6" creationId="{40DCD0B6-C6B1-EC5D-A757-322005206772}"/>
          </ac:picMkLst>
        </pc:picChg>
      </pc:sldChg>
      <pc:sldChg chg="addSp modSp mod">
        <pc:chgData name="Qoli Ngoveni" userId="77332bf468b9a7a4" providerId="LiveId" clId="{D683364C-0A73-4FD6-B4F1-3C881F1D7712}" dt="2024-08-07T16:29:35.704" v="4178" actId="20577"/>
        <pc:sldMkLst>
          <pc:docMk/>
          <pc:sldMk cId="706594483" sldId="308"/>
        </pc:sldMkLst>
        <pc:spChg chg="mod">
          <ac:chgData name="Qoli Ngoveni" userId="77332bf468b9a7a4" providerId="LiveId" clId="{D683364C-0A73-4FD6-B4F1-3C881F1D7712}" dt="2024-08-07T16:29:35.704" v="4178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Qoli Ngoveni" userId="77332bf468b9a7a4" providerId="LiveId" clId="{D683364C-0A73-4FD6-B4F1-3C881F1D7712}" dt="2024-08-07T10:59:26.993" v="631" actId="1076"/>
          <ac:picMkLst>
            <pc:docMk/>
            <pc:sldMk cId="706594483" sldId="308"/>
            <ac:picMk id="6" creationId="{D8F59316-096B-2EC7-ACB5-C3D2BE8D85AC}"/>
          </ac:picMkLst>
        </pc:picChg>
      </pc:sldChg>
      <pc:sldChg chg="addSp modSp mod">
        <pc:chgData name="Qoli Ngoveni" userId="77332bf468b9a7a4" providerId="LiveId" clId="{D683364C-0A73-4FD6-B4F1-3C881F1D7712}" dt="2024-08-07T12:58:29.301" v="2838" actId="14100"/>
        <pc:sldMkLst>
          <pc:docMk/>
          <pc:sldMk cId="1794738657" sldId="309"/>
        </pc:sldMkLst>
        <pc:spChg chg="mod">
          <ac:chgData name="Qoli Ngoveni" userId="77332bf468b9a7a4" providerId="LiveId" clId="{D683364C-0A73-4FD6-B4F1-3C881F1D7712}" dt="2024-08-07T12:58:16.536" v="2837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Qoli Ngoveni" userId="77332bf468b9a7a4" providerId="LiveId" clId="{D683364C-0A73-4FD6-B4F1-3C881F1D7712}" dt="2024-08-07T12:58:29.301" v="2838" actId="14100"/>
          <ac:picMkLst>
            <pc:docMk/>
            <pc:sldMk cId="1794738657" sldId="309"/>
            <ac:picMk id="6" creationId="{1F8AAD43-0BFE-30B6-7F58-4C1B1E128FAF}"/>
          </ac:picMkLst>
        </pc:picChg>
      </pc:sldChg>
      <pc:sldChg chg="addSp delSp modSp mod">
        <pc:chgData name="Qoli Ngoveni" userId="77332bf468b9a7a4" providerId="LiveId" clId="{D683364C-0A73-4FD6-B4F1-3C881F1D7712}" dt="2024-08-07T12:57:59.683" v="2830" actId="20577"/>
        <pc:sldMkLst>
          <pc:docMk/>
          <pc:sldMk cId="4010014743" sldId="310"/>
        </pc:sldMkLst>
        <pc:spChg chg="mod">
          <ac:chgData name="Qoli Ngoveni" userId="77332bf468b9a7a4" providerId="LiveId" clId="{D683364C-0A73-4FD6-B4F1-3C881F1D7712}" dt="2024-08-07T12:57:59.683" v="2830" actId="20577"/>
          <ac:spMkLst>
            <pc:docMk/>
            <pc:sldMk cId="4010014743" sldId="310"/>
            <ac:spMk id="5" creationId="{1B07C49E-AFFC-EC46-8930-E4D428F5F943}"/>
          </ac:spMkLst>
        </pc:spChg>
        <pc:graphicFrameChg chg="add del mod">
          <ac:chgData name="Qoli Ngoveni" userId="77332bf468b9a7a4" providerId="LiveId" clId="{D683364C-0A73-4FD6-B4F1-3C881F1D7712}" dt="2024-08-07T12:57:51.065" v="2828" actId="21"/>
          <ac:graphicFrameMkLst>
            <pc:docMk/>
            <pc:sldMk cId="4010014743" sldId="310"/>
            <ac:graphicFrameMk id="2" creationId="{F1890C44-1654-3351-097D-E5837B87907F}"/>
          </ac:graphicFrameMkLst>
        </pc:graphicFrameChg>
      </pc:sldChg>
      <pc:sldChg chg="modSp mod">
        <pc:chgData name="Qoli Ngoveni" userId="77332bf468b9a7a4" providerId="LiveId" clId="{D683364C-0A73-4FD6-B4F1-3C881F1D7712}" dt="2024-08-07T12:56:43.583" v="2710" actId="20577"/>
        <pc:sldMkLst>
          <pc:docMk/>
          <pc:sldMk cId="2735560525" sldId="311"/>
        </pc:sldMkLst>
        <pc:spChg chg="mod">
          <ac:chgData name="Qoli Ngoveni" userId="77332bf468b9a7a4" providerId="LiveId" clId="{D683364C-0A73-4FD6-B4F1-3C881F1D7712}" dt="2024-08-07T12:56:43.583" v="2710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7T17:01:19.090" v="5439" actId="20577"/>
        <pc:sldMkLst>
          <pc:docMk/>
          <pc:sldMk cId="1434679925" sldId="312"/>
        </pc:sldMkLst>
        <pc:spChg chg="mod">
          <ac:chgData name="Qoli Ngoveni" userId="77332bf468b9a7a4" providerId="LiveId" clId="{D683364C-0A73-4FD6-B4F1-3C881F1D7712}" dt="2024-08-07T17:01:19.090" v="5439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addSp delSp modSp mod modClrScheme chgLayout">
        <pc:chgData name="Qoli Ngoveni" userId="77332bf468b9a7a4" providerId="LiveId" clId="{D683364C-0A73-4FD6-B4F1-3C881F1D7712}" dt="2024-08-07T16:10:04.970" v="3316" actId="20577"/>
        <pc:sldMkLst>
          <pc:docMk/>
          <pc:sldMk cId="1756972646" sldId="313"/>
        </pc:sldMkLst>
        <pc:spChg chg="mod ord">
          <ac:chgData name="Qoli Ngoveni" userId="77332bf468b9a7a4" providerId="LiveId" clId="{D683364C-0A73-4FD6-B4F1-3C881F1D7712}" dt="2024-08-07T16:02:26.347" v="2881" actId="700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Qoli Ngoveni" userId="77332bf468b9a7a4" providerId="LiveId" clId="{D683364C-0A73-4FD6-B4F1-3C881F1D7712}" dt="2024-08-07T16:10:04.970" v="3316" actId="20577"/>
          <ac:spMkLst>
            <pc:docMk/>
            <pc:sldMk cId="1756972646" sldId="313"/>
            <ac:spMk id="5" creationId="{1B07C49E-AFFC-EC46-8930-E4D428F5F943}"/>
          </ac:spMkLst>
        </pc:spChg>
        <pc:spChg chg="add del mod ord">
          <ac:chgData name="Qoli Ngoveni" userId="77332bf468b9a7a4" providerId="LiveId" clId="{D683364C-0A73-4FD6-B4F1-3C881F1D7712}" dt="2024-08-07T16:02:31.672" v="2882" actId="21"/>
          <ac:spMkLst>
            <pc:docMk/>
            <pc:sldMk cId="1756972646" sldId="313"/>
            <ac:spMk id="7" creationId="{9F4E888B-A1F1-DA10-F622-E1ACA8ED1C1E}"/>
          </ac:spMkLst>
        </pc:spChg>
        <pc:spChg chg="add del mod ord">
          <ac:chgData name="Qoli Ngoveni" userId="77332bf468b9a7a4" providerId="LiveId" clId="{D683364C-0A73-4FD6-B4F1-3C881F1D7712}" dt="2024-08-07T16:02:45.034" v="2884"/>
          <ac:spMkLst>
            <pc:docMk/>
            <pc:sldMk cId="1756972646" sldId="313"/>
            <ac:spMk id="8" creationId="{70CEBC9F-A0A9-107D-2A4B-704239158012}"/>
          </ac:spMkLst>
        </pc:spChg>
        <pc:spChg chg="add del mod">
          <ac:chgData name="Qoli Ngoveni" userId="77332bf468b9a7a4" providerId="LiveId" clId="{D683364C-0A73-4FD6-B4F1-3C881F1D7712}" dt="2024-08-07T16:04:05.024" v="2893" actId="21"/>
          <ac:spMkLst>
            <pc:docMk/>
            <pc:sldMk cId="1756972646" sldId="313"/>
            <ac:spMk id="11" creationId="{A1AF3688-5585-7C86-184A-48AD697054B6}"/>
          </ac:spMkLst>
        </pc:spChg>
        <pc:picChg chg="add del mod">
          <ac:chgData name="Qoli Ngoveni" userId="77332bf468b9a7a4" providerId="LiveId" clId="{D683364C-0A73-4FD6-B4F1-3C881F1D7712}" dt="2024-08-07T16:02:37.600" v="2883" actId="21"/>
          <ac:picMkLst>
            <pc:docMk/>
            <pc:sldMk cId="1756972646" sldId="313"/>
            <ac:picMk id="6" creationId="{BE4656C1-2947-40A0-69EE-66963BB8D18F}"/>
          </ac:picMkLst>
        </pc:picChg>
        <pc:picChg chg="add del mod">
          <ac:chgData name="Qoli Ngoveni" userId="77332bf468b9a7a4" providerId="LiveId" clId="{D683364C-0A73-4FD6-B4F1-3C881F1D7712}" dt="2024-08-07T16:03:29.079" v="2890" actId="21"/>
          <ac:picMkLst>
            <pc:docMk/>
            <pc:sldMk cId="1756972646" sldId="313"/>
            <ac:picMk id="9" creationId="{BE4656C1-2947-40A0-69EE-66963BB8D18F}"/>
          </ac:picMkLst>
        </pc:picChg>
        <pc:picChg chg="add del mod">
          <ac:chgData name="Qoli Ngoveni" userId="77332bf468b9a7a4" providerId="LiveId" clId="{D683364C-0A73-4FD6-B4F1-3C881F1D7712}" dt="2024-08-07T16:03:59.112" v="2892" actId="21"/>
          <ac:picMkLst>
            <pc:docMk/>
            <pc:sldMk cId="1756972646" sldId="313"/>
            <ac:picMk id="12" creationId="{BE4656C1-2947-40A0-69EE-66963BB8D18F}"/>
          </ac:picMkLst>
        </pc:picChg>
        <pc:picChg chg="add mod">
          <ac:chgData name="Qoli Ngoveni" userId="77332bf468b9a7a4" providerId="LiveId" clId="{D683364C-0A73-4FD6-B4F1-3C881F1D7712}" dt="2024-08-07T16:04:27.030" v="2897" actId="1076"/>
          <ac:picMkLst>
            <pc:docMk/>
            <pc:sldMk cId="1756972646" sldId="313"/>
            <ac:picMk id="14" creationId="{14ED93B4-5B9A-3B0B-34D9-8EC95868BC7E}"/>
          </ac:picMkLst>
        </pc:picChg>
      </pc:sldChg>
      <pc:sldChg chg="addSp delSp modSp mod modClrScheme chgLayout">
        <pc:chgData name="Qoli Ngoveni" userId="77332bf468b9a7a4" providerId="LiveId" clId="{D683364C-0A73-4FD6-B4F1-3C881F1D7712}" dt="2024-08-09T09:38:12.245" v="21312" actId="20577"/>
        <pc:sldMkLst>
          <pc:docMk/>
          <pc:sldMk cId="639399535" sldId="314"/>
        </pc:sldMkLst>
        <pc:spChg chg="mod ord">
          <ac:chgData name="Qoli Ngoveni" userId="77332bf468b9a7a4" providerId="LiveId" clId="{D683364C-0A73-4FD6-B4F1-3C881F1D7712}" dt="2024-08-07T11:23:33.237" v="1298" actId="700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Qoli Ngoveni" userId="77332bf468b9a7a4" providerId="LiveId" clId="{D683364C-0A73-4FD6-B4F1-3C881F1D7712}" dt="2024-08-07T17:01:52.783" v="5441" actId="20577"/>
          <ac:spMkLst>
            <pc:docMk/>
            <pc:sldMk cId="639399535" sldId="314"/>
            <ac:spMk id="5" creationId="{1B07C49E-AFFC-EC46-8930-E4D428F5F943}"/>
          </ac:spMkLst>
        </pc:spChg>
        <pc:spChg chg="add del mod ord">
          <ac:chgData name="Qoli Ngoveni" userId="77332bf468b9a7a4" providerId="LiveId" clId="{D683364C-0A73-4FD6-B4F1-3C881F1D7712}" dt="2024-08-07T11:23:33.237" v="1298" actId="700"/>
          <ac:spMkLst>
            <pc:docMk/>
            <pc:sldMk cId="639399535" sldId="314"/>
            <ac:spMk id="6" creationId="{3FA39D02-7575-F90C-D3A9-B1B6567C57D6}"/>
          </ac:spMkLst>
        </pc:spChg>
        <pc:spChg chg="add del mod ord">
          <ac:chgData name="Qoli Ngoveni" userId="77332bf468b9a7a4" providerId="LiveId" clId="{D683364C-0A73-4FD6-B4F1-3C881F1D7712}" dt="2024-08-07T11:23:33.237" v="1298" actId="700"/>
          <ac:spMkLst>
            <pc:docMk/>
            <pc:sldMk cId="639399535" sldId="314"/>
            <ac:spMk id="7" creationId="{D43ABE71-61A0-8F9F-1E84-012BA40E7F9B}"/>
          </ac:spMkLst>
        </pc:spChg>
        <pc:spChg chg="mod">
          <ac:chgData name="Qoli Ngoveni" userId="77332bf468b9a7a4" providerId="LiveId" clId="{D683364C-0A73-4FD6-B4F1-3C881F1D7712}" dt="2024-08-09T09:38:12.245" v="21312" actId="20577"/>
          <ac:spMkLst>
            <pc:docMk/>
            <pc:sldMk cId="639399535" sldId="314"/>
            <ac:spMk id="8" creationId="{952C2E9C-C6BE-40BD-A406-CFB441363CBA}"/>
          </ac:spMkLst>
        </pc:spChg>
        <pc:picChg chg="add mod">
          <ac:chgData name="Qoli Ngoveni" userId="77332bf468b9a7a4" providerId="LiveId" clId="{D683364C-0A73-4FD6-B4F1-3C881F1D7712}" dt="2024-08-07T15:59:38.171" v="2876" actId="1076"/>
          <ac:picMkLst>
            <pc:docMk/>
            <pc:sldMk cId="639399535" sldId="314"/>
            <ac:picMk id="3" creationId="{44DAF0AA-0259-9D6E-28B6-79CBD09A225D}"/>
          </ac:picMkLst>
        </pc:picChg>
      </pc:sldChg>
      <pc:sldChg chg="addSp delSp modSp mod modClrScheme chgLayout">
        <pc:chgData name="Qoli Ngoveni" userId="77332bf468b9a7a4" providerId="LiveId" clId="{D683364C-0A73-4FD6-B4F1-3C881F1D7712}" dt="2024-08-08T19:21:06.187" v="16299" actId="1076"/>
        <pc:sldMkLst>
          <pc:docMk/>
          <pc:sldMk cId="3566646398" sldId="315"/>
        </pc:sldMkLst>
        <pc:spChg chg="mod ord">
          <ac:chgData name="Qoli Ngoveni" userId="77332bf468b9a7a4" providerId="LiveId" clId="{D683364C-0A73-4FD6-B4F1-3C881F1D7712}" dt="2024-08-07T11:31:04.441" v="1551" actId="700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Qoli Ngoveni" userId="77332bf468b9a7a4" providerId="LiveId" clId="{D683364C-0A73-4FD6-B4F1-3C881F1D7712}" dt="2024-08-08T19:21:06.187" v="16299" actId="1076"/>
          <ac:spMkLst>
            <pc:docMk/>
            <pc:sldMk cId="3566646398" sldId="315"/>
            <ac:spMk id="5" creationId="{1B07C49E-AFFC-EC46-8930-E4D428F5F943}"/>
          </ac:spMkLst>
        </pc:spChg>
        <pc:spChg chg="add del mod ord">
          <ac:chgData name="Qoli Ngoveni" userId="77332bf468b9a7a4" providerId="LiveId" clId="{D683364C-0A73-4FD6-B4F1-3C881F1D7712}" dt="2024-08-07T11:33:15.924" v="1577" actId="20577"/>
          <ac:spMkLst>
            <pc:docMk/>
            <pc:sldMk cId="3566646398" sldId="315"/>
            <ac:spMk id="7" creationId="{A8C98E71-E51B-CD47-8F92-BA226A1021EE}"/>
          </ac:spMkLst>
        </pc:spChg>
        <pc:spChg chg="add mod ord">
          <ac:chgData name="Qoli Ngoveni" userId="77332bf468b9a7a4" providerId="LiveId" clId="{D683364C-0A73-4FD6-B4F1-3C881F1D7712}" dt="2024-08-08T19:20:57.767" v="16298" actId="1076"/>
          <ac:spMkLst>
            <pc:docMk/>
            <pc:sldMk cId="3566646398" sldId="315"/>
            <ac:spMk id="8" creationId="{6980D985-6952-31B0-ADBC-962596D3B405}"/>
          </ac:spMkLst>
        </pc:spChg>
        <pc:picChg chg="add del mod">
          <ac:chgData name="Qoli Ngoveni" userId="77332bf468b9a7a4" providerId="LiveId" clId="{D683364C-0A73-4FD6-B4F1-3C881F1D7712}" dt="2024-08-07T11:30:47.484" v="1550" actId="21"/>
          <ac:picMkLst>
            <pc:docMk/>
            <pc:sldMk cId="3566646398" sldId="315"/>
            <ac:picMk id="6" creationId="{48BA7656-378F-D450-7D95-5F2BD892B9B5}"/>
          </ac:picMkLst>
        </pc:picChg>
      </pc:sldChg>
      <pc:sldChg chg="addSp delSp modSp mod">
        <pc:chgData name="Qoli Ngoveni" userId="77332bf468b9a7a4" providerId="LiveId" clId="{D683364C-0A73-4FD6-B4F1-3C881F1D7712}" dt="2024-08-08T19:21:16.252" v="16300" actId="14100"/>
        <pc:sldMkLst>
          <pc:docMk/>
          <pc:sldMk cId="1398439132" sldId="316"/>
        </pc:sldMkLst>
        <pc:spChg chg="mod">
          <ac:chgData name="Qoli Ngoveni" userId="77332bf468b9a7a4" providerId="LiveId" clId="{D683364C-0A73-4FD6-B4F1-3C881F1D7712}" dt="2024-08-07T16:10:22.440" v="3317" actId="5793"/>
          <ac:spMkLst>
            <pc:docMk/>
            <pc:sldMk cId="1398439132" sldId="316"/>
            <ac:spMk id="5" creationId="{1B07C49E-AFFC-EC46-8930-E4D428F5F943}"/>
          </ac:spMkLst>
        </pc:spChg>
        <pc:picChg chg="add del mod">
          <ac:chgData name="Qoli Ngoveni" userId="77332bf468b9a7a4" providerId="LiveId" clId="{D683364C-0A73-4FD6-B4F1-3C881F1D7712}" dt="2024-08-07T12:34:03.115" v="2564" actId="478"/>
          <ac:picMkLst>
            <pc:docMk/>
            <pc:sldMk cId="1398439132" sldId="316"/>
            <ac:picMk id="6" creationId="{2420A8BA-5FDE-8035-53C3-DDDCEAE3B88D}"/>
          </ac:picMkLst>
        </pc:picChg>
        <pc:picChg chg="add mod">
          <ac:chgData name="Qoli Ngoveni" userId="77332bf468b9a7a4" providerId="LiveId" clId="{D683364C-0A73-4FD6-B4F1-3C881F1D7712}" dt="2024-08-08T19:21:16.252" v="16300" actId="14100"/>
          <ac:picMkLst>
            <pc:docMk/>
            <pc:sldMk cId="1398439132" sldId="316"/>
            <ac:picMk id="8" creationId="{C6F84BC0-9109-CFF2-979E-082C82F3A975}"/>
          </ac:picMkLst>
        </pc:picChg>
      </pc:sldChg>
      <pc:sldChg chg="addSp modSp mod">
        <pc:chgData name="Qoli Ngoveni" userId="77332bf468b9a7a4" providerId="LiveId" clId="{D683364C-0A73-4FD6-B4F1-3C881F1D7712}" dt="2024-08-07T16:26:54.880" v="4015" actId="20577"/>
        <pc:sldMkLst>
          <pc:docMk/>
          <pc:sldMk cId="3975168428" sldId="317"/>
        </pc:sldMkLst>
        <pc:spChg chg="mod">
          <ac:chgData name="Qoli Ngoveni" userId="77332bf468b9a7a4" providerId="LiveId" clId="{D683364C-0A73-4FD6-B4F1-3C881F1D7712}" dt="2024-08-07T16:26:54.880" v="4015" actId="20577"/>
          <ac:spMkLst>
            <pc:docMk/>
            <pc:sldMk cId="3975168428" sldId="317"/>
            <ac:spMk id="5" creationId="{1B07C49E-AFFC-EC46-8930-E4D428F5F943}"/>
          </ac:spMkLst>
        </pc:spChg>
        <pc:picChg chg="add mod modCrop">
          <ac:chgData name="Qoli Ngoveni" userId="77332bf468b9a7a4" providerId="LiveId" clId="{D683364C-0A73-4FD6-B4F1-3C881F1D7712}" dt="2024-08-07T16:26:40.209" v="4012" actId="1076"/>
          <ac:picMkLst>
            <pc:docMk/>
            <pc:sldMk cId="3975168428" sldId="317"/>
            <ac:picMk id="6" creationId="{8C517145-96BD-1A3D-F9B1-586B92A11670}"/>
          </ac:picMkLst>
        </pc:picChg>
      </pc:sldChg>
      <pc:sldChg chg="addSp modSp mod">
        <pc:chgData name="Qoli Ngoveni" userId="77332bf468b9a7a4" providerId="LiveId" clId="{D683364C-0A73-4FD6-B4F1-3C881F1D7712}" dt="2024-08-07T17:15:15.438" v="5982" actId="20577"/>
        <pc:sldMkLst>
          <pc:docMk/>
          <pc:sldMk cId="239597884" sldId="318"/>
        </pc:sldMkLst>
        <pc:spChg chg="mod">
          <ac:chgData name="Qoli Ngoveni" userId="77332bf468b9a7a4" providerId="LiveId" clId="{D683364C-0A73-4FD6-B4F1-3C881F1D7712}" dt="2024-08-07T17:15:15.438" v="5982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Qoli Ngoveni" userId="77332bf468b9a7a4" providerId="LiveId" clId="{D683364C-0A73-4FD6-B4F1-3C881F1D7712}" dt="2024-08-07T12:01:00.055" v="2407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Qoli Ngoveni" userId="77332bf468b9a7a4" providerId="LiveId" clId="{D683364C-0A73-4FD6-B4F1-3C881F1D7712}" dt="2024-08-07T11:58:43.507" v="2389" actId="14100"/>
          <ac:picMkLst>
            <pc:docMk/>
            <pc:sldMk cId="239597884" sldId="318"/>
            <ac:picMk id="4" creationId="{E78DBA1E-9F08-3EE4-CA27-CC7B862E3DF6}"/>
          </ac:picMkLst>
        </pc:picChg>
        <pc:picChg chg="add mod">
          <ac:chgData name="Qoli Ngoveni" userId="77332bf468b9a7a4" providerId="LiveId" clId="{D683364C-0A73-4FD6-B4F1-3C881F1D7712}" dt="2024-08-07T17:07:29.879" v="5570" actId="1076"/>
          <ac:picMkLst>
            <pc:docMk/>
            <pc:sldMk cId="239597884" sldId="318"/>
            <ac:picMk id="7" creationId="{A17BB69E-0C98-B1A2-91AD-33EABDD30774}"/>
          </ac:picMkLst>
        </pc:picChg>
      </pc:sldChg>
      <pc:sldChg chg="del">
        <pc:chgData name="Qoli Ngoveni" userId="77332bf468b9a7a4" providerId="LiveId" clId="{D683364C-0A73-4FD6-B4F1-3C881F1D7712}" dt="2024-08-08T09:04:59.351" v="11445" actId="2696"/>
        <pc:sldMkLst>
          <pc:docMk/>
          <pc:sldMk cId="232499080" sldId="319"/>
        </pc:sldMkLst>
      </pc:sldChg>
      <pc:sldChg chg="addSp delSp modSp mod">
        <pc:chgData name="Qoli Ngoveni" userId="77332bf468b9a7a4" providerId="LiveId" clId="{D683364C-0A73-4FD6-B4F1-3C881F1D7712}" dt="2024-08-08T08:59:59.685" v="11444" actId="20577"/>
        <pc:sldMkLst>
          <pc:docMk/>
          <pc:sldMk cId="3645034231" sldId="320"/>
        </pc:sldMkLst>
        <pc:spChg chg="mod">
          <ac:chgData name="Qoli Ngoveni" userId="77332bf468b9a7a4" providerId="LiveId" clId="{D683364C-0A73-4FD6-B4F1-3C881F1D7712}" dt="2024-08-08T08:59:59.685" v="11444" actId="20577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Qoli Ngoveni" userId="77332bf468b9a7a4" providerId="LiveId" clId="{D683364C-0A73-4FD6-B4F1-3C881F1D7712}" dt="2024-08-08T08:24:04.883" v="10960" actId="20577"/>
          <ac:spMkLst>
            <pc:docMk/>
            <pc:sldMk cId="3645034231" sldId="320"/>
            <ac:spMk id="9" creationId="{533106AC-60D7-46AE-8E64-7B84ABDBD099}"/>
          </ac:spMkLst>
        </pc:spChg>
        <pc:picChg chg="add mod">
          <ac:chgData name="Qoli Ngoveni" userId="77332bf468b9a7a4" providerId="LiveId" clId="{D683364C-0A73-4FD6-B4F1-3C881F1D7712}" dt="2024-08-08T08:47:15.366" v="11319" actId="1076"/>
          <ac:picMkLst>
            <pc:docMk/>
            <pc:sldMk cId="3645034231" sldId="320"/>
            <ac:picMk id="3" creationId="{195CBE23-5ED8-2DE6-309A-8502236D52C2}"/>
          </ac:picMkLst>
        </pc:picChg>
        <pc:picChg chg="add del mod">
          <ac:chgData name="Qoli Ngoveni" userId="77332bf468b9a7a4" providerId="LiveId" clId="{D683364C-0A73-4FD6-B4F1-3C881F1D7712}" dt="2024-08-08T08:22:40.662" v="10942" actId="21"/>
          <ac:picMkLst>
            <pc:docMk/>
            <pc:sldMk cId="3645034231" sldId="320"/>
            <ac:picMk id="6" creationId="{8705B0C8-CA61-28D3-A8DD-A0F539C26396}"/>
          </ac:picMkLst>
        </pc:picChg>
      </pc:sldChg>
      <pc:sldChg chg="addSp delSp modSp mod modClrScheme chgLayout">
        <pc:chgData name="Qoli Ngoveni" userId="77332bf468b9a7a4" providerId="LiveId" clId="{D683364C-0A73-4FD6-B4F1-3C881F1D7712}" dt="2024-08-09T09:29:39.468" v="21059" actId="20577"/>
        <pc:sldMkLst>
          <pc:docMk/>
          <pc:sldMk cId="700132931" sldId="322"/>
        </pc:sldMkLst>
        <pc:spChg chg="mod ord">
          <ac:chgData name="Qoli Ngoveni" userId="77332bf468b9a7a4" providerId="LiveId" clId="{D683364C-0A73-4FD6-B4F1-3C881F1D7712}" dt="2024-08-07T18:45:10.626" v="7047" actId="700"/>
          <ac:spMkLst>
            <pc:docMk/>
            <pc:sldMk cId="700132931" sldId="322"/>
            <ac:spMk id="3" creationId="{8C82F32A-22A5-0046-9FAC-5295E4FA5A12}"/>
          </ac:spMkLst>
        </pc:spChg>
        <pc:spChg chg="del mod">
          <ac:chgData name="Qoli Ngoveni" userId="77332bf468b9a7a4" providerId="LiveId" clId="{D683364C-0A73-4FD6-B4F1-3C881F1D7712}" dt="2024-08-07T17:24:24.951" v="6052" actId="931"/>
          <ac:spMkLst>
            <pc:docMk/>
            <pc:sldMk cId="700132931" sldId="322"/>
            <ac:spMk id="5" creationId="{85D9F803-CDBC-C74C-AF1B-2B5937D1C241}"/>
          </ac:spMkLst>
        </pc:spChg>
        <pc:spChg chg="add del mod ord">
          <ac:chgData name="Qoli Ngoveni" userId="77332bf468b9a7a4" providerId="LiveId" clId="{D683364C-0A73-4FD6-B4F1-3C881F1D7712}" dt="2024-08-07T18:40:32.652" v="7015" actId="21"/>
          <ac:spMkLst>
            <pc:docMk/>
            <pc:sldMk cId="700132931" sldId="322"/>
            <ac:spMk id="6" creationId="{83F38188-208E-A231-1355-2B4378F4F825}"/>
          </ac:spMkLst>
        </pc:spChg>
        <pc:spChg chg="mod">
          <ac:chgData name="Qoli Ngoveni" userId="77332bf468b9a7a4" providerId="LiveId" clId="{D683364C-0A73-4FD6-B4F1-3C881F1D7712}" dt="2024-08-07T18:41:30.037" v="7028" actId="1076"/>
          <ac:spMkLst>
            <pc:docMk/>
            <pc:sldMk cId="700132931" sldId="322"/>
            <ac:spMk id="8" creationId="{9456A072-47A6-4424-9ABE-F398119040DD}"/>
          </ac:spMkLst>
        </pc:spChg>
        <pc:spChg chg="add del mod">
          <ac:chgData name="Qoli Ngoveni" userId="77332bf468b9a7a4" providerId="LiveId" clId="{D683364C-0A73-4FD6-B4F1-3C881F1D7712}" dt="2024-08-07T18:40:41.113" v="7016" actId="21"/>
          <ac:spMkLst>
            <pc:docMk/>
            <pc:sldMk cId="700132931" sldId="322"/>
            <ac:spMk id="9" creationId="{C0FEC8F6-B632-6EA8-9A89-6B209738B1BC}"/>
          </ac:spMkLst>
        </pc:spChg>
        <pc:spChg chg="add del mod ord">
          <ac:chgData name="Qoli Ngoveni" userId="77332bf468b9a7a4" providerId="LiveId" clId="{D683364C-0A73-4FD6-B4F1-3C881F1D7712}" dt="2024-08-07T18:41:34.362" v="7034" actId="700"/>
          <ac:spMkLst>
            <pc:docMk/>
            <pc:sldMk cId="700132931" sldId="322"/>
            <ac:spMk id="10" creationId="{F62BAC78-1187-7C16-2D61-C95ECCB961B2}"/>
          </ac:spMkLst>
        </pc:spChg>
        <pc:spChg chg="add del mod ord">
          <ac:chgData name="Qoli Ngoveni" userId="77332bf468b9a7a4" providerId="LiveId" clId="{D683364C-0A73-4FD6-B4F1-3C881F1D7712}" dt="2024-08-07T18:45:25.671" v="7048" actId="21"/>
          <ac:spMkLst>
            <pc:docMk/>
            <pc:sldMk cId="700132931" sldId="322"/>
            <ac:spMk id="11" creationId="{324C1474-350C-7284-F0F9-CBFF19FE6EF4}"/>
          </ac:spMkLst>
        </pc:spChg>
        <pc:spChg chg="add mod ord">
          <ac:chgData name="Qoli Ngoveni" userId="77332bf468b9a7a4" providerId="LiveId" clId="{D683364C-0A73-4FD6-B4F1-3C881F1D7712}" dt="2024-08-09T09:29:39.468" v="21059" actId="20577"/>
          <ac:spMkLst>
            <pc:docMk/>
            <pc:sldMk cId="700132931" sldId="322"/>
            <ac:spMk id="12" creationId="{A8840CA3-F16A-93AA-6BFD-89F9CA1799D0}"/>
          </ac:spMkLst>
        </pc:spChg>
        <pc:picChg chg="add mod ord">
          <ac:chgData name="Qoli Ngoveni" userId="77332bf468b9a7a4" providerId="LiveId" clId="{D683364C-0A73-4FD6-B4F1-3C881F1D7712}" dt="2024-08-09T09:28:45.873" v="21050" actId="1076"/>
          <ac:picMkLst>
            <pc:docMk/>
            <pc:sldMk cId="700132931" sldId="322"/>
            <ac:picMk id="4" creationId="{57E5FE2C-78E0-55FF-A494-92C82EC2E489}"/>
          </ac:picMkLst>
        </pc:picChg>
      </pc:sldChg>
      <pc:sldChg chg="addSp modSp mod">
        <pc:chgData name="Qoli Ngoveni" userId="77332bf468b9a7a4" providerId="LiveId" clId="{D683364C-0A73-4FD6-B4F1-3C881F1D7712}" dt="2024-08-09T09:31:06.663" v="21152" actId="20577"/>
        <pc:sldMkLst>
          <pc:docMk/>
          <pc:sldMk cId="1866160706" sldId="323"/>
        </pc:sldMkLst>
        <pc:spChg chg="mod">
          <ac:chgData name="Qoli Ngoveni" userId="77332bf468b9a7a4" providerId="LiveId" clId="{D683364C-0A73-4FD6-B4F1-3C881F1D7712}" dt="2024-08-09T09:31:06.663" v="21152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Qoli Ngoveni" userId="77332bf468b9a7a4" providerId="LiveId" clId="{D683364C-0A73-4FD6-B4F1-3C881F1D7712}" dt="2024-08-07T17:26:14.662" v="6116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Qoli Ngoveni" userId="77332bf468b9a7a4" providerId="LiveId" clId="{D683364C-0A73-4FD6-B4F1-3C881F1D7712}" dt="2024-08-07T17:29:07.007" v="6255" actId="1076"/>
          <ac:picMkLst>
            <pc:docMk/>
            <pc:sldMk cId="1866160706" sldId="323"/>
            <ac:picMk id="4" creationId="{850CEAE5-6459-DE56-BF61-670C62FD4303}"/>
          </ac:picMkLst>
        </pc:picChg>
      </pc:sldChg>
      <pc:sldChg chg="addSp modSp mod">
        <pc:chgData name="Qoli Ngoveni" userId="77332bf468b9a7a4" providerId="LiveId" clId="{D683364C-0A73-4FD6-B4F1-3C881F1D7712}" dt="2024-08-09T09:31:40.173" v="21159" actId="1076"/>
        <pc:sldMkLst>
          <pc:docMk/>
          <pc:sldMk cId="252359608" sldId="324"/>
        </pc:sldMkLst>
        <pc:spChg chg="mod">
          <ac:chgData name="Qoli Ngoveni" userId="77332bf468b9a7a4" providerId="LiveId" clId="{D683364C-0A73-4FD6-B4F1-3C881F1D7712}" dt="2024-08-09T09:31:40.173" v="21159" actId="107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Qoli Ngoveni" userId="77332bf468b9a7a4" providerId="LiveId" clId="{D683364C-0A73-4FD6-B4F1-3C881F1D7712}" dt="2024-08-07T17:30:23.591" v="6334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Qoli Ngoveni" userId="77332bf468b9a7a4" providerId="LiveId" clId="{D683364C-0A73-4FD6-B4F1-3C881F1D7712}" dt="2024-08-09T09:31:33.366" v="21158" actId="1076"/>
          <ac:picMkLst>
            <pc:docMk/>
            <pc:sldMk cId="252359608" sldId="324"/>
            <ac:picMk id="4" creationId="{9CA7BBEB-D56B-2D33-0DA3-66DB90654ACE}"/>
          </ac:picMkLst>
        </pc:picChg>
      </pc:sldChg>
      <pc:sldChg chg="modSp mod">
        <pc:chgData name="Qoli Ngoveni" userId="77332bf468b9a7a4" providerId="LiveId" clId="{D683364C-0A73-4FD6-B4F1-3C881F1D7712}" dt="2024-08-09T09:27:33.174" v="21049" actId="20577"/>
        <pc:sldMkLst>
          <pc:docMk/>
          <pc:sldMk cId="1980221439" sldId="331"/>
        </pc:sldMkLst>
        <pc:spChg chg="mod">
          <ac:chgData name="Qoli Ngoveni" userId="77332bf468b9a7a4" providerId="LiveId" clId="{D683364C-0A73-4FD6-B4F1-3C881F1D7712}" dt="2024-08-09T09:27:33.174" v="2104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Qoli Ngoveni" userId="77332bf468b9a7a4" providerId="LiveId" clId="{D683364C-0A73-4FD6-B4F1-3C881F1D7712}" dt="2024-08-09T07:54:50.387" v="19110" actId="20577"/>
        <pc:sldMkLst>
          <pc:docMk/>
          <pc:sldMk cId="2560061391" sldId="332"/>
        </pc:sldMkLst>
        <pc:spChg chg="mod">
          <ac:chgData name="Qoli Ngoveni" userId="77332bf468b9a7a4" providerId="LiveId" clId="{D683364C-0A73-4FD6-B4F1-3C881F1D7712}" dt="2024-08-09T07:54:50.387" v="19110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modSp mod">
        <pc:chgData name="Qoli Ngoveni" userId="77332bf468b9a7a4" providerId="LiveId" clId="{D683364C-0A73-4FD6-B4F1-3C881F1D7712}" dt="2024-08-09T09:43:54.432" v="21314" actId="403"/>
        <pc:sldMkLst>
          <pc:docMk/>
          <pc:sldMk cId="523725774" sldId="334"/>
        </pc:sldMkLst>
        <pc:spChg chg="mod">
          <ac:chgData name="Qoli Ngoveni" userId="77332bf468b9a7a4" providerId="LiveId" clId="{D683364C-0A73-4FD6-B4F1-3C881F1D7712}" dt="2024-08-09T09:43:54.432" v="21314" actId="403"/>
          <ac:spMkLst>
            <pc:docMk/>
            <pc:sldMk cId="523725774" sldId="334"/>
            <ac:spMk id="5" creationId="{1B07C49E-AFFC-EC46-8930-E4D428F5F943}"/>
          </ac:spMkLst>
        </pc:spChg>
      </pc:sldChg>
      <pc:sldChg chg="modSp mod">
        <pc:chgData name="Qoli Ngoveni" userId="77332bf468b9a7a4" providerId="LiveId" clId="{D683364C-0A73-4FD6-B4F1-3C881F1D7712}" dt="2024-08-09T09:13:26.151" v="20830" actId="20577"/>
        <pc:sldMkLst>
          <pc:docMk/>
          <pc:sldMk cId="3039305549" sldId="335"/>
        </pc:sldMkLst>
        <pc:spChg chg="mod">
          <ac:chgData name="Qoli Ngoveni" userId="77332bf468b9a7a4" providerId="LiveId" clId="{D683364C-0A73-4FD6-B4F1-3C881F1D7712}" dt="2024-08-09T09:13:26.151" v="20830" actId="20577"/>
          <ac:spMkLst>
            <pc:docMk/>
            <pc:sldMk cId="3039305549" sldId="335"/>
            <ac:spMk id="5" creationId="{1B07C49E-AFFC-EC46-8930-E4D428F5F943}"/>
          </ac:spMkLst>
        </pc:spChg>
      </pc:sldChg>
      <pc:sldChg chg="addSp modSp add mod">
        <pc:chgData name="Qoli Ngoveni" userId="77332bf468b9a7a4" providerId="LiveId" clId="{D683364C-0A73-4FD6-B4F1-3C881F1D7712}" dt="2024-08-09T09:04:31.127" v="20702" actId="20577"/>
        <pc:sldMkLst>
          <pc:docMk/>
          <pc:sldMk cId="731614720" sldId="336"/>
        </pc:sldMkLst>
        <pc:spChg chg="mod">
          <ac:chgData name="Qoli Ngoveni" userId="77332bf468b9a7a4" providerId="LiveId" clId="{D683364C-0A73-4FD6-B4F1-3C881F1D7712}" dt="2024-08-09T09:04:31.127" v="20702" actId="20577"/>
          <ac:spMkLst>
            <pc:docMk/>
            <pc:sldMk cId="731614720" sldId="336"/>
            <ac:spMk id="5" creationId="{28684E62-A9F8-4E7A-AB01-78893062A1B4}"/>
          </ac:spMkLst>
        </pc:spChg>
        <pc:picChg chg="add mod">
          <ac:chgData name="Qoli Ngoveni" userId="77332bf468b9a7a4" providerId="LiveId" clId="{D683364C-0A73-4FD6-B4F1-3C881F1D7712}" dt="2024-08-09T06:38:28.041" v="18059" actId="14100"/>
          <ac:picMkLst>
            <pc:docMk/>
            <pc:sldMk cId="731614720" sldId="336"/>
            <ac:picMk id="3" creationId="{4AF7FB12-4EFF-749A-94FD-891F24888233}"/>
          </ac:picMkLst>
        </pc:picChg>
      </pc:sldChg>
      <pc:sldChg chg="addSp modSp new del mod">
        <pc:chgData name="Qoli Ngoveni" userId="77332bf468b9a7a4" providerId="LiveId" clId="{D683364C-0A73-4FD6-B4F1-3C881F1D7712}" dt="2024-08-08T19:49:51.119" v="17350" actId="2696"/>
        <pc:sldMkLst>
          <pc:docMk/>
          <pc:sldMk cId="2640425229" sldId="336"/>
        </pc:sldMkLst>
        <pc:spChg chg="add mod">
          <ac:chgData name="Qoli Ngoveni" userId="77332bf468b9a7a4" providerId="LiveId" clId="{D683364C-0A73-4FD6-B4F1-3C881F1D7712}" dt="2024-08-07T11:05:03.112" v="657" actId="20577"/>
          <ac:spMkLst>
            <pc:docMk/>
            <pc:sldMk cId="2640425229" sldId="336"/>
            <ac:spMk id="3" creationId="{D251D563-D91A-2909-1A37-7BE8B8CBD776}"/>
          </ac:spMkLst>
        </pc:spChg>
      </pc:sldChg>
      <pc:sldChg chg="modSp add mod">
        <pc:chgData name="Qoli Ngoveni" userId="77332bf468b9a7a4" providerId="LiveId" clId="{D683364C-0A73-4FD6-B4F1-3C881F1D7712}" dt="2024-08-09T09:10:34.976" v="20803" actId="20577"/>
        <pc:sldMkLst>
          <pc:docMk/>
          <pc:sldMk cId="1850565409" sldId="337"/>
        </pc:sldMkLst>
        <pc:spChg chg="mod">
          <ac:chgData name="Qoli Ngoveni" userId="77332bf468b9a7a4" providerId="LiveId" clId="{D683364C-0A73-4FD6-B4F1-3C881F1D7712}" dt="2024-08-09T09:10:34.976" v="20803" actId="20577"/>
          <ac:spMkLst>
            <pc:docMk/>
            <pc:sldMk cId="1850565409" sldId="337"/>
            <ac:spMk id="7" creationId="{0BFEC426-B615-E549-83E5-140FD588BC64}"/>
          </ac:spMkLst>
        </pc:spChg>
        <pc:spChg chg="mod">
          <ac:chgData name="Qoli Ngoveni" userId="77332bf468b9a7a4" providerId="LiveId" clId="{D683364C-0A73-4FD6-B4F1-3C881F1D7712}" dt="2024-08-09T08:01:02.382" v="19461" actId="255"/>
          <ac:spMkLst>
            <pc:docMk/>
            <pc:sldMk cId="1850565409" sldId="337"/>
            <ac:spMk id="13" creationId="{13C62649-0825-4926-8E2A-2EBCCFE00ECC}"/>
          </ac:spMkLst>
        </pc:spChg>
      </pc:sldChg>
      <pc:sldChg chg="add del">
        <pc:chgData name="Qoli Ngoveni" userId="77332bf468b9a7a4" providerId="LiveId" clId="{D683364C-0A73-4FD6-B4F1-3C881F1D7712}" dt="2024-08-07T18:48:40.072" v="7416" actId="2696"/>
        <pc:sldMkLst>
          <pc:docMk/>
          <pc:sldMk cId="2968380886" sldId="337"/>
        </pc:sldMkLst>
      </pc:sldChg>
      <pc:sldChg chg="addSp delSp modSp add mod setBg">
        <pc:chgData name="Qoli Ngoveni" userId="77332bf468b9a7a4" providerId="LiveId" clId="{D683364C-0A73-4FD6-B4F1-3C881F1D7712}" dt="2024-08-09T08:50:54.297" v="20616" actId="1076"/>
        <pc:sldMkLst>
          <pc:docMk/>
          <pc:sldMk cId="3587142475" sldId="338"/>
        </pc:sldMkLst>
        <pc:spChg chg="mod ord">
          <ac:chgData name="Qoli Ngoveni" userId="77332bf468b9a7a4" providerId="LiveId" clId="{D683364C-0A73-4FD6-B4F1-3C881F1D7712}" dt="2024-08-09T08:44:30.097" v="20394" actId="26606"/>
          <ac:spMkLst>
            <pc:docMk/>
            <pc:sldMk cId="3587142475" sldId="338"/>
            <ac:spMk id="4" creationId="{336C985E-BCEF-DD49-BB47-C4649A79F0D8}"/>
          </ac:spMkLst>
        </pc:spChg>
        <pc:spChg chg="mod ord">
          <ac:chgData name="Qoli Ngoveni" userId="77332bf468b9a7a4" providerId="LiveId" clId="{D683364C-0A73-4FD6-B4F1-3C881F1D7712}" dt="2024-08-09T08:48:53.253" v="20580" actId="20577"/>
          <ac:spMkLst>
            <pc:docMk/>
            <pc:sldMk cId="3587142475" sldId="338"/>
            <ac:spMk id="5" creationId="{1B07C49E-AFFC-EC46-8930-E4D428F5F943}"/>
          </ac:spMkLst>
        </pc:spChg>
        <pc:spChg chg="mod ord">
          <ac:chgData name="Qoli Ngoveni" userId="77332bf468b9a7a4" providerId="LiveId" clId="{D683364C-0A73-4FD6-B4F1-3C881F1D7712}" dt="2024-08-09T08:49:11.515" v="20605" actId="6549"/>
          <ac:spMkLst>
            <pc:docMk/>
            <pc:sldMk cId="3587142475" sldId="338"/>
            <ac:spMk id="9" creationId="{B68D8986-45AC-4FB5-96E8-C45F9603EB5E}"/>
          </ac:spMkLst>
        </pc:spChg>
        <pc:spChg chg="add del">
          <ac:chgData name="Qoli Ngoveni" userId="77332bf468b9a7a4" providerId="LiveId" clId="{D683364C-0A73-4FD6-B4F1-3C881F1D7712}" dt="2024-08-09T08:44:19.743" v="20388" actId="26606"/>
          <ac:spMkLst>
            <pc:docMk/>
            <pc:sldMk cId="3587142475" sldId="338"/>
            <ac:spMk id="18" creationId="{A3C210E6-A35A-4F68-8D60-801A019C75B8}"/>
          </ac:spMkLst>
        </pc:spChg>
        <pc:spChg chg="add del">
          <ac:chgData name="Qoli Ngoveni" userId="77332bf468b9a7a4" providerId="LiveId" clId="{D683364C-0A73-4FD6-B4F1-3C881F1D7712}" dt="2024-08-09T08:44:19.743" v="20388" actId="26606"/>
          <ac:spMkLst>
            <pc:docMk/>
            <pc:sldMk cId="3587142475" sldId="338"/>
            <ac:spMk id="20" creationId="{AC0D06B0-F19C-459E-B221-A34B506FB5E3}"/>
          </ac:spMkLst>
        </pc:spChg>
        <pc:spChg chg="add del">
          <ac:chgData name="Qoli Ngoveni" userId="77332bf468b9a7a4" providerId="LiveId" clId="{D683364C-0A73-4FD6-B4F1-3C881F1D7712}" dt="2024-08-09T08:44:19.743" v="20388" actId="26606"/>
          <ac:spMkLst>
            <pc:docMk/>
            <pc:sldMk cId="3587142475" sldId="338"/>
            <ac:spMk id="22" creationId="{345B26DA-1C6B-4C66-81C9-9C1877FC2DB1}"/>
          </ac:spMkLst>
        </pc:spChg>
        <pc:spChg chg="add del">
          <ac:chgData name="Qoli Ngoveni" userId="77332bf468b9a7a4" providerId="LiveId" clId="{D683364C-0A73-4FD6-B4F1-3C881F1D7712}" dt="2024-08-09T08:44:19.743" v="20388" actId="26606"/>
          <ac:spMkLst>
            <pc:docMk/>
            <pc:sldMk cId="3587142475" sldId="338"/>
            <ac:spMk id="24" creationId="{98DE6C44-43F8-4DE4-AB81-66853FFEA09A}"/>
          </ac:spMkLst>
        </pc:spChg>
        <pc:spChg chg="add del">
          <ac:chgData name="Qoli Ngoveni" userId="77332bf468b9a7a4" providerId="LiveId" clId="{D683364C-0A73-4FD6-B4F1-3C881F1D7712}" dt="2024-08-09T08:44:19.743" v="20388" actId="26606"/>
          <ac:spMkLst>
            <pc:docMk/>
            <pc:sldMk cId="3587142475" sldId="338"/>
            <ac:spMk id="26" creationId="{2409529B-9B56-4F10-BE4D-F934DB89E57E}"/>
          </ac:spMkLst>
        </pc:spChg>
        <pc:spChg chg="add del">
          <ac:chgData name="Qoli Ngoveni" userId="77332bf468b9a7a4" providerId="LiveId" clId="{D683364C-0A73-4FD6-B4F1-3C881F1D7712}" dt="2024-08-09T08:44:23.667" v="20390" actId="26606"/>
          <ac:spMkLst>
            <pc:docMk/>
            <pc:sldMk cId="3587142475" sldId="338"/>
            <ac:spMk id="28" creationId="{4C2AC11E-3162-4990-A36E-92B07ECF16C2}"/>
          </ac:spMkLst>
        </pc:spChg>
        <pc:spChg chg="add del">
          <ac:chgData name="Qoli Ngoveni" userId="77332bf468b9a7a4" providerId="LiveId" clId="{D683364C-0A73-4FD6-B4F1-3C881F1D7712}" dt="2024-08-09T08:44:23.667" v="20390" actId="26606"/>
          <ac:spMkLst>
            <pc:docMk/>
            <pc:sldMk cId="3587142475" sldId="338"/>
            <ac:spMk id="29" creationId="{9073D962-D3D2-4A72-8593-65C213CBFFC3}"/>
          </ac:spMkLst>
        </pc:spChg>
        <pc:spChg chg="add del">
          <ac:chgData name="Qoli Ngoveni" userId="77332bf468b9a7a4" providerId="LiveId" clId="{D683364C-0A73-4FD6-B4F1-3C881F1D7712}" dt="2024-08-09T08:44:23.667" v="20390" actId="26606"/>
          <ac:spMkLst>
            <pc:docMk/>
            <pc:sldMk cId="3587142475" sldId="338"/>
            <ac:spMk id="30" creationId="{2387511B-F6E1-4929-AC90-94FB8B6B0F41}"/>
          </ac:spMkLst>
        </pc:spChg>
        <pc:spChg chg="add del">
          <ac:chgData name="Qoli Ngoveni" userId="77332bf468b9a7a4" providerId="LiveId" clId="{D683364C-0A73-4FD6-B4F1-3C881F1D7712}" dt="2024-08-09T08:44:23.667" v="20390" actId="26606"/>
          <ac:spMkLst>
            <pc:docMk/>
            <pc:sldMk cId="3587142475" sldId="338"/>
            <ac:spMk id="31" creationId="{AA58F78C-27AB-465F-AA33-15E08AF267F9}"/>
          </ac:spMkLst>
        </pc:spChg>
        <pc:spChg chg="add del">
          <ac:chgData name="Qoli Ngoveni" userId="77332bf468b9a7a4" providerId="LiveId" clId="{D683364C-0A73-4FD6-B4F1-3C881F1D7712}" dt="2024-08-09T08:44:25.929" v="20392" actId="26606"/>
          <ac:spMkLst>
            <pc:docMk/>
            <pc:sldMk cId="3587142475" sldId="338"/>
            <ac:spMk id="33" creationId="{F277940B-7F30-4A86-B577-C158694B3EFA}"/>
          </ac:spMkLst>
        </pc:spChg>
        <pc:spChg chg="add del">
          <ac:chgData name="Qoli Ngoveni" userId="77332bf468b9a7a4" providerId="LiveId" clId="{D683364C-0A73-4FD6-B4F1-3C881F1D7712}" dt="2024-08-09T08:44:30.097" v="20394" actId="26606"/>
          <ac:spMkLst>
            <pc:docMk/>
            <pc:sldMk cId="3587142475" sldId="338"/>
            <ac:spMk id="37" creationId="{4E8F40FE-293C-453F-B8A6-4278993567DF}"/>
          </ac:spMkLst>
        </pc:spChg>
        <pc:spChg chg="add del">
          <ac:chgData name="Qoli Ngoveni" userId="77332bf468b9a7a4" providerId="LiveId" clId="{D683364C-0A73-4FD6-B4F1-3C881F1D7712}" dt="2024-08-09T08:44:30.097" v="20394" actId="26606"/>
          <ac:spMkLst>
            <pc:docMk/>
            <pc:sldMk cId="3587142475" sldId="338"/>
            <ac:spMk id="38" creationId="{481EABE0-FA8E-49A5-A966-F0539111C953}"/>
          </ac:spMkLst>
        </pc:spChg>
        <pc:spChg chg="add del">
          <ac:chgData name="Qoli Ngoveni" userId="77332bf468b9a7a4" providerId="LiveId" clId="{D683364C-0A73-4FD6-B4F1-3C881F1D7712}" dt="2024-08-09T08:44:30.097" v="20394" actId="26606"/>
          <ac:spMkLst>
            <pc:docMk/>
            <pc:sldMk cId="3587142475" sldId="338"/>
            <ac:spMk id="39" creationId="{56A3E26D-73B1-468C-B97B-BC1815959759}"/>
          </ac:spMkLst>
        </pc:spChg>
        <pc:grpChg chg="add del">
          <ac:chgData name="Qoli Ngoveni" userId="77332bf468b9a7a4" providerId="LiveId" clId="{D683364C-0A73-4FD6-B4F1-3C881F1D7712}" dt="2024-08-09T08:44:25.929" v="20392" actId="26606"/>
          <ac:grpSpMkLst>
            <pc:docMk/>
            <pc:sldMk cId="3587142475" sldId="338"/>
            <ac:grpSpMk id="34" creationId="{D2A542E6-1924-4FE2-89D1-3CB19468C1F6}"/>
          </ac:grpSpMkLst>
        </pc:grpChg>
        <pc:picChg chg="del">
          <ac:chgData name="Qoli Ngoveni" userId="77332bf468b9a7a4" providerId="LiveId" clId="{D683364C-0A73-4FD6-B4F1-3C881F1D7712}" dt="2024-08-09T08:40:24.256" v="20112" actId="478"/>
          <ac:picMkLst>
            <pc:docMk/>
            <pc:sldMk cId="3587142475" sldId="338"/>
            <ac:picMk id="3" creationId="{57713ED3-CCF1-3763-DD18-DEB3CDAE478D}"/>
          </ac:picMkLst>
        </pc:picChg>
        <pc:picChg chg="add mod ord">
          <ac:chgData name="Qoli Ngoveni" userId="77332bf468b9a7a4" providerId="LiveId" clId="{D683364C-0A73-4FD6-B4F1-3C881F1D7712}" dt="2024-08-09T08:50:19.394" v="20611" actId="1076"/>
          <ac:picMkLst>
            <pc:docMk/>
            <pc:sldMk cId="3587142475" sldId="338"/>
            <ac:picMk id="6" creationId="{DE649287-AB91-58E0-5605-4FE9178DF788}"/>
          </ac:picMkLst>
        </pc:picChg>
        <pc:picChg chg="add mod ord">
          <ac:chgData name="Qoli Ngoveni" userId="77332bf468b9a7a4" providerId="LiveId" clId="{D683364C-0A73-4FD6-B4F1-3C881F1D7712}" dt="2024-08-09T08:49:48.483" v="20607" actId="1076"/>
          <ac:picMkLst>
            <pc:docMk/>
            <pc:sldMk cId="3587142475" sldId="338"/>
            <ac:picMk id="8" creationId="{A726C4A9-4B12-A068-0896-90EEBDA81FA6}"/>
          </ac:picMkLst>
        </pc:picChg>
        <pc:picChg chg="add mod ord">
          <ac:chgData name="Qoli Ngoveni" userId="77332bf468b9a7a4" providerId="LiveId" clId="{D683364C-0A73-4FD6-B4F1-3C881F1D7712}" dt="2024-08-09T08:49:52.102" v="20608" actId="1076"/>
          <ac:picMkLst>
            <pc:docMk/>
            <pc:sldMk cId="3587142475" sldId="338"/>
            <ac:picMk id="11" creationId="{13AA5589-9D4A-480C-17AA-581953C34AEB}"/>
          </ac:picMkLst>
        </pc:picChg>
        <pc:picChg chg="add mod">
          <ac:chgData name="Qoli Ngoveni" userId="77332bf468b9a7a4" providerId="LiveId" clId="{D683364C-0A73-4FD6-B4F1-3C881F1D7712}" dt="2024-08-09T08:50:54.297" v="20616" actId="1076"/>
          <ac:picMkLst>
            <pc:docMk/>
            <pc:sldMk cId="3587142475" sldId="338"/>
            <ac:picMk id="13" creationId="{B9AE4EFE-BE92-9DE2-CA72-AF899158B3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2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9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4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olisilE/qolisile/blob/main/QoliNgoveni_spacex-data-collection-api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QolisilE/qolisile/blob/main/QoliNgoveni_SpaceX_Data%20wrangling.ipynb" TargetMode="External"/><Relationship Id="rId11" Type="http://schemas.openxmlformats.org/officeDocument/2006/relationships/hyperlink" Target="https://github.com/QolisilE/qolisile/blob/main/QoliNgoveni_SQL%20EDA.ipynb" TargetMode="External"/><Relationship Id="rId5" Type="http://schemas.openxmlformats.org/officeDocument/2006/relationships/hyperlink" Target="https://github.com/QolisilE/qolisile/blob/main/QoliNgoveni_Data_Visualization.ipynb" TargetMode="External"/><Relationship Id="rId10" Type="http://schemas.openxmlformats.org/officeDocument/2006/relationships/hyperlink" Target="https://github.com/QolisilE/qolisile/blob/main/QoliNgoveni_SpaceX_Machine%20Learning%20Prediction_Part_5.ipynb" TargetMode="External"/><Relationship Id="rId4" Type="http://schemas.openxmlformats.org/officeDocument/2006/relationships/hyperlink" Target="https://github.com/QolisilE/qolisile/blob/main/QoliNgoveni_SpaceX_Dashboard.py" TargetMode="External"/><Relationship Id="rId9" Type="http://schemas.openxmlformats.org/officeDocument/2006/relationships/hyperlink" Target="https://github.com/QolisilE/qolisile/blob/main/QoliNgoveni_folium_launch_site_location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QolisilE/qolisile/blob/main/QoliNgoveni_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Qoli Ndzalama Ngoveni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06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98785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a request and wait for a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response into HTML parsers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relevant table from parsed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columns into the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39F9-4552-7C09-22A6-C2E65E75B44D}"/>
              </a:ext>
            </a:extLst>
          </p:cNvPr>
          <p:cNvSpPr txBox="1"/>
          <p:nvPr/>
        </p:nvSpPr>
        <p:spPr>
          <a:xfrm>
            <a:off x="6313714" y="2819311"/>
            <a:ext cx="4495800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Parse the requested data into </a:t>
            </a:r>
            <a:r>
              <a:rPr lang="en-US" dirty="0" err="1"/>
              <a:t>BeautifulSoup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soup=</a:t>
            </a:r>
            <a:r>
              <a:rPr lang="en-US" dirty="0" err="1"/>
              <a:t>BeautifulSoup</a:t>
            </a:r>
            <a:r>
              <a:rPr lang="en-US" dirty="0"/>
              <a:t>(data, ‘html parser’)</a:t>
            </a:r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6A77-FFC3-95BE-0285-B895EA3CDB2F}"/>
              </a:ext>
            </a:extLst>
          </p:cNvPr>
          <p:cNvSpPr txBox="1"/>
          <p:nvPr/>
        </p:nvSpPr>
        <p:spPr>
          <a:xfrm>
            <a:off x="6392862" y="3962201"/>
            <a:ext cx="4495799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tables from the soup:</a:t>
            </a:r>
          </a:p>
          <a:p>
            <a:r>
              <a:rPr lang="en-US" dirty="0"/>
              <a:t>Table= </a:t>
            </a:r>
            <a:r>
              <a:rPr lang="en-US" dirty="0" err="1"/>
              <a:t>soup.table</a:t>
            </a:r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7DD61-EFA8-05E2-04A6-E6D1A29F4089}"/>
              </a:ext>
            </a:extLst>
          </p:cNvPr>
          <p:cNvSpPr txBox="1"/>
          <p:nvPr/>
        </p:nvSpPr>
        <p:spPr>
          <a:xfrm>
            <a:off x="6322863" y="1897790"/>
            <a:ext cx="4495799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 a request using </a:t>
            </a:r>
            <a:r>
              <a:rPr lang="en-US" dirty="0" err="1"/>
              <a:t>requests.get</a:t>
            </a:r>
            <a:r>
              <a:rPr lang="en-US" dirty="0"/>
              <a:t>() syntax</a:t>
            </a:r>
            <a:endParaRPr lang="en-Z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110ED71-1624-1158-2642-96C3BD4EB774}"/>
              </a:ext>
            </a:extLst>
          </p:cNvPr>
          <p:cNvSpPr/>
          <p:nvPr/>
        </p:nvSpPr>
        <p:spPr>
          <a:xfrm>
            <a:off x="8501044" y="3600669"/>
            <a:ext cx="45719" cy="295056"/>
          </a:xfrm>
          <a:prstGeom prst="downArrow">
            <a:avLst/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121619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D8EBCA6-447E-C375-34B7-34616A0F992E}"/>
              </a:ext>
            </a:extLst>
          </p:cNvPr>
          <p:cNvSpPr/>
          <p:nvPr/>
        </p:nvSpPr>
        <p:spPr>
          <a:xfrm>
            <a:off x="8502481" y="2350446"/>
            <a:ext cx="45719" cy="295056"/>
          </a:xfrm>
          <a:prstGeom prst="downArrow">
            <a:avLst/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121619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1A8C4D6-1C8D-0F37-DF31-D3710C483298}"/>
              </a:ext>
            </a:extLst>
          </p:cNvPr>
          <p:cNvSpPr/>
          <p:nvPr/>
        </p:nvSpPr>
        <p:spPr>
          <a:xfrm>
            <a:off x="8538754" y="4675008"/>
            <a:ext cx="45719" cy="295056"/>
          </a:xfrm>
          <a:prstGeom prst="downArrow">
            <a:avLst/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12161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5CC29-7B7F-7757-D021-E62FF1C32901}"/>
              </a:ext>
            </a:extLst>
          </p:cNvPr>
          <p:cNvSpPr txBox="1"/>
          <p:nvPr/>
        </p:nvSpPr>
        <p:spPr>
          <a:xfrm>
            <a:off x="6392862" y="5071329"/>
            <a:ext cx="4495799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and add a columns to the dataset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1234"/>
            <a:ext cx="111171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database to show Falcon 9 records only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missing values in the dataset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df.isnull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syntax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null values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[‘col’].replace(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np.nan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mean,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inplace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=True) function by the mean of the column of interest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Verified data types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df.dtype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(), converted True and False values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interger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1 0r 0.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0F4D9-6620-E844-91AA-BBCF4F6BE8EF}"/>
              </a:ext>
            </a:extLst>
          </p:cNvPr>
          <p:cNvSpPr txBox="1"/>
          <p:nvPr/>
        </p:nvSpPr>
        <p:spPr>
          <a:xfrm>
            <a:off x="4673352" y="3259582"/>
            <a:ext cx="2802242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Identify missing values:</a:t>
            </a:r>
          </a:p>
          <a:p>
            <a:r>
              <a:rPr lang="en-US" dirty="0"/>
              <a:t>data_falcon_9.isnull().sum()</a:t>
            </a:r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4DA55-5500-57DE-9FFC-5341A1FAB2FD}"/>
              </a:ext>
            </a:extLst>
          </p:cNvPr>
          <p:cNvSpPr txBox="1"/>
          <p:nvPr/>
        </p:nvSpPr>
        <p:spPr>
          <a:xfrm>
            <a:off x="7863312" y="3817751"/>
            <a:ext cx="3422299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Calculate the means of the column(s) with missing value:</a:t>
            </a:r>
          </a:p>
          <a:p>
            <a:r>
              <a:rPr lang="en-US" dirty="0"/>
              <a:t>data_falcon_9[‘</a:t>
            </a:r>
            <a:r>
              <a:rPr lang="en-US" dirty="0" err="1"/>
              <a:t>PayloadMass</a:t>
            </a:r>
            <a:r>
              <a:rPr lang="en-US" dirty="0"/>
              <a:t>’].mean()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9E5B-9360-95F8-8CB2-73943CB2A1C4}"/>
              </a:ext>
            </a:extLst>
          </p:cNvPr>
          <p:cNvSpPr txBox="1"/>
          <p:nvPr/>
        </p:nvSpPr>
        <p:spPr>
          <a:xfrm>
            <a:off x="665857" y="3905913"/>
            <a:ext cx="3758404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database to show falcon 9 records: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data_falcon9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']== 'Falcon 9’]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8970-DF10-9CC7-559C-109365195C4C}"/>
              </a:ext>
            </a:extLst>
          </p:cNvPr>
          <p:cNvSpPr txBox="1"/>
          <p:nvPr/>
        </p:nvSpPr>
        <p:spPr>
          <a:xfrm>
            <a:off x="4656211" y="5012040"/>
            <a:ext cx="27432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Replace the null value with the mean value:  </a:t>
            </a:r>
            <a:r>
              <a:rPr lang="en-US" dirty="0" err="1"/>
              <a:t>df</a:t>
            </a:r>
            <a:r>
              <a:rPr lang="en-US" dirty="0"/>
              <a:t>['Orbit'].</a:t>
            </a:r>
            <a:r>
              <a:rPr lang="en-US" dirty="0" err="1"/>
              <a:t>value_counts</a:t>
            </a:r>
            <a:r>
              <a:rPr lang="en-US" dirty="0"/>
              <a:t>().</a:t>
            </a:r>
            <a:r>
              <a:rPr lang="en-US" dirty="0" err="1"/>
              <a:t>reset_index</a:t>
            </a:r>
            <a:r>
              <a:rPr lang="en-US" dirty="0"/>
              <a:t>()</a:t>
            </a:r>
            <a:endParaRPr lang="en-ZA" dirty="0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4C6830CF-8D2F-2599-4399-1C1B7950D385}"/>
              </a:ext>
            </a:extLst>
          </p:cNvPr>
          <p:cNvSpPr/>
          <p:nvPr/>
        </p:nvSpPr>
        <p:spPr>
          <a:xfrm rot="17238206">
            <a:off x="8062638" y="3024667"/>
            <a:ext cx="288116" cy="974560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322003A4-DFAA-2CA9-3A8A-C4D1D4D68B7D}"/>
              </a:ext>
            </a:extLst>
          </p:cNvPr>
          <p:cNvSpPr/>
          <p:nvPr/>
        </p:nvSpPr>
        <p:spPr>
          <a:xfrm rot="3446329">
            <a:off x="8082651" y="5066501"/>
            <a:ext cx="328707" cy="1091404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3CA8B323-90A3-1850-4B6B-AA209EACF6B4}"/>
              </a:ext>
            </a:extLst>
          </p:cNvPr>
          <p:cNvSpPr/>
          <p:nvPr/>
        </p:nvSpPr>
        <p:spPr>
          <a:xfrm rot="14888614">
            <a:off x="3975008" y="3027829"/>
            <a:ext cx="307782" cy="1010167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4A1DFD1-B649-83FF-00C6-960D38FAACF4}"/>
              </a:ext>
            </a:extLst>
          </p:cNvPr>
          <p:cNvSpPr/>
          <p:nvPr/>
        </p:nvSpPr>
        <p:spPr>
          <a:xfrm rot="6726393">
            <a:off x="3913052" y="5055604"/>
            <a:ext cx="270798" cy="995485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114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types of data visualization plots are integrated in this analysis: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Cat and Scatter plots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the influence of flight numbers for success at a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the influence of flight number for success at a specific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Compares payload masses launched at different launching stations/sites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the influence of payload mass for success to a specific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Bar plot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 the yearly trend of launch success between 2010-2020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Compares the success rate of launches per specific orbit type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names of unique launch site: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(%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 SELECT DISTINCT 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 FROM SPACEXTABLE) 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record where launch sites begin with ‘CCA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like 'CCA%' LIMIT (5)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carried by booster launched by NASA (CRS):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(%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SUM(PAYLOAD_MASS__KG_) AS 'NASA (CRS) TOTAL PAYLOAD_KG' FROM SPACEXTABLE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carried by Booster Version F9 V1: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AVG(PAYLOAD_MASS__KG_) AS 'AVG Payload by F9 V1.1'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= 'F9 v1.1’;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of the first successfully landing: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Date,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= 'Success (ground pad)' ORDER BY Date LIMIT (1)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 of booster with successfully landing in drone ship and with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&gt; 4000 and &lt;6000 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Landing_Outcome,PAYLOAD_MASS__KG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_ 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is 'Success (drone ship)' AND (PAYLOAD_MASS__KG_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successfully and failure landing: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COUNT(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) FROM SPACEXTABLE GROUP BY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which will display the month names, failure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(Date, 6, 2),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(Date, 1, 4) = '2015';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2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that has carried maximum payload mass: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PAYLOAD_MASS__KG_ FROM SPACEXTABLE WHERE PAYLOAD_MASS__KG_ = (SELECT MAX(PAYLOAD_MASS__KG_) FROM SPACEXTABLE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 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Date,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COUNT(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) AS 'COUNTS' FROM SPACEXTABLE GROUP BY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HAVING DATE Between '2010-0-04' AND '2017-03-20' ORDER BY COUNTS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2015: 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SELECT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(Date, 6, 2),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1800" dirty="0" err="1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1800" dirty="0">
                <a:solidFill>
                  <a:schemeClr val="accent1"/>
                </a:solidFill>
                <a:latin typeface="Abadi" panose="020B0604020104020204" pitchFamily="34" charset="0"/>
              </a:rPr>
              <a:t>(Date, 1, 4) = '2015’;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interactive map using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syntax and added: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Folium 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Highlighted launch site location by a circle and created a buffer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Folium 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Added context to the map like ‘popup’ and ‘label’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Marker 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Allowed visualization of class outcome (class =1 or class=0) from the same coordinate point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0714"/>
            <a:ext cx="9963304" cy="4816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interactive visualizations plots were created: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Pie Chart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success of landing Falcon9 from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success and failure rate of landing Falcon 9 from all launching sites and from a individual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payload mass correlations with the success outcome for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mission outcome per booster version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2483" y="130263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Decision Tree, Support Vector Machine (SVM) and K-Nearest Neighbor (KNN) models were evaluated for best-performing models to predict future landing of Falcon 9 using the below chart flow: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71F7B-CAE7-5BC6-0545-22C362A90816}"/>
              </a:ext>
            </a:extLst>
          </p:cNvPr>
          <p:cNvSpPr txBox="1"/>
          <p:nvPr/>
        </p:nvSpPr>
        <p:spPr>
          <a:xfrm>
            <a:off x="704441" y="2641013"/>
            <a:ext cx="1796143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Define P</a:t>
            </a:r>
            <a:r>
              <a:rPr lang="en-ZA" dirty="0" err="1"/>
              <a:t>arameters</a:t>
            </a:r>
            <a:r>
              <a:rPr lang="en-ZA" dirty="0"/>
              <a:t> for each model to be evaluated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BC9D2-BA62-484B-D844-5DEA7F86AACF}"/>
              </a:ext>
            </a:extLst>
          </p:cNvPr>
          <p:cNvSpPr txBox="1"/>
          <p:nvPr/>
        </p:nvSpPr>
        <p:spPr>
          <a:xfrm>
            <a:off x="3240163" y="2721790"/>
            <a:ext cx="1796143" cy="92333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Build model object (EG. </a:t>
            </a:r>
            <a:r>
              <a:rPr lang="en-US" dirty="0" err="1"/>
              <a:t>svm</a:t>
            </a:r>
            <a:r>
              <a:rPr lang="en-US" dirty="0"/>
              <a:t>= SVM())</a:t>
            </a:r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6BCFD-030D-B5B0-15F3-441AE75324F0}"/>
              </a:ext>
            </a:extLst>
          </p:cNvPr>
          <p:cNvSpPr txBox="1"/>
          <p:nvPr/>
        </p:nvSpPr>
        <p:spPr>
          <a:xfrm>
            <a:off x="9838866" y="4287399"/>
            <a:ext cx="2190372" cy="92333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dirty="0"/>
              <a:t>Find the best parameters using </a:t>
            </a:r>
            <a:r>
              <a:rPr lang="en-US" dirty="0" err="1"/>
              <a:t>best_prama</a:t>
            </a:r>
            <a:r>
              <a:rPr lang="en-US" dirty="0"/>
              <a:t> syntax():</a:t>
            </a:r>
            <a:endParaRPr lang="en-Z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3C712-BB57-3E3F-BED2-ED011E6487DB}"/>
              </a:ext>
            </a:extLst>
          </p:cNvPr>
          <p:cNvSpPr txBox="1"/>
          <p:nvPr/>
        </p:nvSpPr>
        <p:spPr>
          <a:xfrm>
            <a:off x="7160285" y="5303062"/>
            <a:ext cx="2289438" cy="92333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Find the best score for training data using </a:t>
            </a:r>
            <a:r>
              <a:rPr lang="en-US" dirty="0" err="1"/>
              <a:t>best_score</a:t>
            </a:r>
            <a:r>
              <a:rPr lang="en-US" dirty="0"/>
              <a:t> syntax():</a:t>
            </a:r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3ACF4-E6DA-7059-B7B1-05250F36989A}"/>
              </a:ext>
            </a:extLst>
          </p:cNvPr>
          <p:cNvSpPr txBox="1"/>
          <p:nvPr/>
        </p:nvSpPr>
        <p:spPr>
          <a:xfrm>
            <a:off x="2519526" y="4499814"/>
            <a:ext cx="1706147" cy="203132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Find the accuracy score using the predicts and actually value:</a:t>
            </a:r>
          </a:p>
          <a:p>
            <a:r>
              <a:rPr lang="en-US" dirty="0" err="1"/>
              <a:t>accuracy_score</a:t>
            </a:r>
            <a:r>
              <a:rPr lang="en-US" dirty="0"/>
              <a:t>(</a:t>
            </a:r>
            <a:r>
              <a:rPr lang="en-US" dirty="0" err="1"/>
              <a:t>yhat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</a:t>
            </a:r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198F5-0A3C-F522-DC7B-445A90A6018D}"/>
              </a:ext>
            </a:extLst>
          </p:cNvPr>
          <p:cNvSpPr txBox="1"/>
          <p:nvPr/>
        </p:nvSpPr>
        <p:spPr>
          <a:xfrm>
            <a:off x="4881890" y="4776813"/>
            <a:ext cx="1470661" cy="175432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Predict the outcome for test data: </a:t>
            </a:r>
          </a:p>
          <a:p>
            <a:r>
              <a:rPr lang="en-US" dirty="0" err="1"/>
              <a:t>Yhat</a:t>
            </a:r>
            <a:r>
              <a:rPr lang="en-US" dirty="0"/>
              <a:t> = </a:t>
            </a:r>
            <a:r>
              <a:rPr lang="en-US" dirty="0" err="1"/>
              <a:t>lr.predict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  <a:endParaRPr 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07A75-68CF-6CFD-AB06-1763DEFB6CDB}"/>
              </a:ext>
            </a:extLst>
          </p:cNvPr>
          <p:cNvSpPr txBox="1"/>
          <p:nvPr/>
        </p:nvSpPr>
        <p:spPr>
          <a:xfrm>
            <a:off x="5903837" y="2629072"/>
            <a:ext cx="1796143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GridSearchCV</a:t>
            </a:r>
            <a:r>
              <a:rPr lang="en-US" dirty="0"/>
              <a:t> to find the best parameter</a:t>
            </a:r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0A668-73B0-F865-E6A6-1044A5B6CA1E}"/>
              </a:ext>
            </a:extLst>
          </p:cNvPr>
          <p:cNvSpPr txBox="1"/>
          <p:nvPr/>
        </p:nvSpPr>
        <p:spPr>
          <a:xfrm>
            <a:off x="8457356" y="2524605"/>
            <a:ext cx="2571689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  <a:bevel/>
          </a:ln>
        </p:spPr>
        <p:txBody>
          <a:bodyPr wrap="square">
            <a:spAutoFit/>
          </a:bodyPr>
          <a:lstStyle/>
          <a:p>
            <a:r>
              <a:rPr lang="en-US" dirty="0"/>
              <a:t>Fit the training data into the model object created:</a:t>
            </a:r>
          </a:p>
          <a:p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 = </a:t>
            </a:r>
            <a:r>
              <a:rPr lang="en-US" dirty="0" err="1"/>
              <a:t>lr.fit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CEF0A3-94CC-06F5-ACF2-8146D38D65B1}"/>
              </a:ext>
            </a:extLst>
          </p:cNvPr>
          <p:cNvSpPr txBox="1"/>
          <p:nvPr/>
        </p:nvSpPr>
        <p:spPr>
          <a:xfrm>
            <a:off x="162762" y="4379732"/>
            <a:ext cx="1796143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 scores for training and testing data and plot a bar graph</a:t>
            </a:r>
            <a:endParaRPr lang="en-ZA" dirty="0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E84F86EA-C334-6F93-BEEE-080DB5C6BBB2}"/>
              </a:ext>
            </a:extLst>
          </p:cNvPr>
          <p:cNvSpPr/>
          <p:nvPr/>
        </p:nvSpPr>
        <p:spPr>
          <a:xfrm>
            <a:off x="11285611" y="3429000"/>
            <a:ext cx="133906" cy="729343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0F0CF42D-A485-0F6B-1B13-2CB1E030BD90}"/>
              </a:ext>
            </a:extLst>
          </p:cNvPr>
          <p:cNvSpPr/>
          <p:nvPr/>
        </p:nvSpPr>
        <p:spPr>
          <a:xfrm rot="6603483">
            <a:off x="1963218" y="5464392"/>
            <a:ext cx="133906" cy="729343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613CF486-812A-57DB-8993-52D8DCDA78D8}"/>
              </a:ext>
            </a:extLst>
          </p:cNvPr>
          <p:cNvSpPr/>
          <p:nvPr/>
        </p:nvSpPr>
        <p:spPr>
          <a:xfrm rot="2736104">
            <a:off x="10257457" y="5346197"/>
            <a:ext cx="156080" cy="803382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D0BEC8F-298F-12F6-71BD-1A8E0FD58C60}"/>
              </a:ext>
            </a:extLst>
          </p:cNvPr>
          <p:cNvSpPr/>
          <p:nvPr/>
        </p:nvSpPr>
        <p:spPr>
          <a:xfrm flipV="1">
            <a:off x="2648006" y="3241177"/>
            <a:ext cx="492533" cy="45719"/>
          </a:xfrm>
          <a:prstGeom prst="righ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F41FD8D-D23A-21C7-1E8E-A295FD2452AB}"/>
              </a:ext>
            </a:extLst>
          </p:cNvPr>
          <p:cNvSpPr/>
          <p:nvPr/>
        </p:nvSpPr>
        <p:spPr>
          <a:xfrm rot="10800000" flipV="1">
            <a:off x="6517711" y="5725028"/>
            <a:ext cx="492533" cy="45719"/>
          </a:xfrm>
          <a:prstGeom prst="righ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3030EA1-17AC-22E7-2A4B-8D48B44FF24D}"/>
              </a:ext>
            </a:extLst>
          </p:cNvPr>
          <p:cNvSpPr/>
          <p:nvPr/>
        </p:nvSpPr>
        <p:spPr>
          <a:xfrm flipV="1">
            <a:off x="7832401" y="3195458"/>
            <a:ext cx="492533" cy="45719"/>
          </a:xfrm>
          <a:prstGeom prst="righ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80B5CDD-5FC6-60A4-B919-85FBC44FD8DE}"/>
              </a:ext>
            </a:extLst>
          </p:cNvPr>
          <p:cNvSpPr/>
          <p:nvPr/>
        </p:nvSpPr>
        <p:spPr>
          <a:xfrm flipV="1">
            <a:off x="5212056" y="3160595"/>
            <a:ext cx="492533" cy="45719"/>
          </a:xfrm>
          <a:prstGeom prst="righ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BE60549-8991-5FDA-53DD-BD359095A972}"/>
              </a:ext>
            </a:extLst>
          </p:cNvPr>
          <p:cNvSpPr/>
          <p:nvPr/>
        </p:nvSpPr>
        <p:spPr>
          <a:xfrm rot="10612294" flipV="1">
            <a:off x="4312437" y="5716245"/>
            <a:ext cx="492533" cy="45719"/>
          </a:xfrm>
          <a:prstGeom prst="righ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42963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 high success launch for all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Frequent flights were launched at the CCAFS SLC 40 site with ~50%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Although, a great proportion of successful flights are recorded for the KSC LC 39A site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D81DD-A0D3-1FEE-7C38-8F2663B2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1387435"/>
            <a:ext cx="5611019" cy="47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Fewer rockets were launched from VAFB SLC 4E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maximum payload mass of 10000kg launched from VAFB SLC 4E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mass of 16000kg was launched from CCAFS SLC 40 and KSC LC 39A launching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A5244-828F-AA01-C40C-7F79EBDA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397105"/>
            <a:ext cx="683573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23227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success landing rate for ES-L1, GEO, HEO and SSO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 success rate (about 50% success) for GTO ISS, LEO, MEO, PO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 success rate for rockets launched to the SO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46F46-4FB7-C51B-AB47-6450D486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90" y="1337439"/>
            <a:ext cx="5894310" cy="48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47000"/>
            <a:ext cx="4960230" cy="43343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scatter plot of flight number versus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SSO,  PO, VLEO and ISS orbits show a great increase in rocket launch success with increasing flight numbers.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Whereas, GTO orbit shows a poor positive correlation  between the flight number and success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CD0B6-C6B1-EC5D-A757-32200520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51" y="1547000"/>
            <a:ext cx="6048641" cy="44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17913"/>
            <a:ext cx="4172104" cy="420765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s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of payload mass versus orbit type: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 payload mass proves success in landing rate for ISS, LEO, SSO and PO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Whereas, increasing payload mass for GTO orbit has proven not to influence the landing outcome.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mass of 6000kg was launched to the SO, MEO and GEO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4CCA6-34FD-8D0F-0A7E-411CD35D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72" y="1361885"/>
            <a:ext cx="6485440" cy="4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1982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Gradually increase in launch success between 2014-2020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rate of success experienced in 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record of successful launch between 2010-2013 period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period mostly represents the attempt period/failure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59316-096B-2EC7-ACB5-C3D2BE8D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86" y="1385048"/>
            <a:ext cx="6105507" cy="47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Sites: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(5) records where launch sites begin with `CCA`: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AAD43-0BFE-30B6-7F58-4C1B1E12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17" y="2460172"/>
            <a:ext cx="10803976" cy="35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NASA Booster: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 kilograms (kg)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48422" y="1484726"/>
            <a:ext cx="11389578" cy="38885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Approach to this analysis integrated 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website and data cleaning and preprocessing into a relational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 and interactive data visualizations with folium and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 of different machine learning models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identify the best-performing model for this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best-performing model with 80% precision and recall, and thus preferred for our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flight numbers, orbit type, booster versions, and launch site influence the successful landing of Falcon 9 rocket.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the ground pad carried by SpaceX was on the: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22 December 2015 (2015-12-22)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2153"/>
            <a:ext cx="10845046" cy="47027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Boosters with Payload Mass of 4000-6000Kg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AF0AA-0259-9D6E-28B6-79CBD09A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08" y="2497059"/>
            <a:ext cx="7848404" cy="33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252" y="1446835"/>
            <a:ext cx="6361828" cy="48725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more successful than failed landings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63 successful landings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drone ship, ground pad and success)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10 failure landing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controlled (ocean) and two uncontrolled (ocean) landing outcome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Twenty-two (22) ‘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attempt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landing outcome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ED93B4-5B9A-3B0B-34D9-8EC95868B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19" y="1446835"/>
            <a:ext cx="4349929" cy="4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C98E71-E51B-CD47-8F92-BA226A10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33953"/>
            <a:ext cx="10515600" cy="1325563"/>
          </a:xfr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names that have carried the maximum payload mass of 15600kg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ZA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2714" y="2314601"/>
            <a:ext cx="4441371" cy="319767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B1051.3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B1056.4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B1051.4</a:t>
            </a:r>
          </a:p>
          <a:p>
            <a:pPr lvl="1" algn="ctr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80D985-6952-31B0-ADBC-962596D3B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314601"/>
            <a:ext cx="4750856" cy="3554362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B1049.7</a:t>
            </a:r>
          </a:p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failed landing outcomes in drone ships, their booster versions, and launch site for the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84BC0-9109-CFF2-979E-082C82F3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5" y="3331028"/>
            <a:ext cx="8885845" cy="17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9814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launched between 2014 and 2016 had high success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2016 recording 14 counts of successful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failure landings in a parachute and drone ship during the period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counts of uncontrolled (ocean) landing in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counts of controlled (ocean) landing outcomes in 2014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17145-96BD-1A3D-F9B1-586B92A11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"/>
          <a:stretch/>
        </p:blipFill>
        <p:spPr>
          <a:xfrm>
            <a:off x="6939280" y="1825625"/>
            <a:ext cx="4937104" cy="41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SpaceX are located closer to the coastal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 4E is located by Los Angeles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 three launch sites: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situated by the Cape Canaveral Space Force Station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4EF34-4DDB-B47B-955B-0206DFDE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01" y="2482599"/>
            <a:ext cx="5275815" cy="28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7495" y="1488167"/>
            <a:ext cx="5748907" cy="476122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counts of successes and failures launches from specific sites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About 10 rockets were launched from the east compared to 46 from the west stations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“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 means success and “</a:t>
            </a: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 means failure launch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E.G: KSC LC -39A site shows 10 successful launches and three failed launches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Making it the site with the most successful rockets launches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Whereas, CCAFC LC -40 recorded the high failure rocket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Rocket launch from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DBA1E-9F08-3EE4-CA27-CC7B862E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03" y="1600786"/>
            <a:ext cx="6195597" cy="2400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BB69E-0C98-B1A2-91AD-33EABDD30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428" y="4001294"/>
            <a:ext cx="3825572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98988" y="1824717"/>
            <a:ext cx="10188274" cy="369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advertised Falcon 9 which cost 62 million dollars to launch compared to the 165 million dollar by other providers.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Cost-saving by SpaceX is because they can reuse their initial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determining the success of landing for the first stage is imperative to estimate the cost of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analysis presentation will determine if the first stage will land and evaluates factors influencing successful rocket landing.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Statistical approaches such as Exploratory Data Analysis, Data Visualizations, and Machine Learning shall be integrated to  answer the questions of interest.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40CA3-F16A-93AA-6BFD-89F9CA179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27024"/>
            <a:ext cx="11283950" cy="17241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KSC LC -39A have a high launch success rate of 41.7%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Followed by CCAFS LC-40 AT 29.2%</a:t>
            </a:r>
            <a:endParaRPr lang="en-ZA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200" dirty="0">
                <a:solidFill>
                  <a:schemeClr val="tx1"/>
                </a:solidFill>
                <a:latin typeface="Abadi" panose="020B0604020104020204" pitchFamily="34" charset="0"/>
              </a:rPr>
              <a:t>Launch sites VAFB SLC-4E and CCAFS SLC-40 total success launches performed below 20%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57E5FE2C-78E0-55FF-A494-92C82EC2E4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850" y="1383349"/>
            <a:ext cx="10502900" cy="32480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By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03" y="4806278"/>
            <a:ext cx="10587616" cy="15120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76.9% success rate for rockets launched at the KSC LC-39A with 23.1% failure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launch site perform better than the other three sites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4" name="Picture 3" descr="A blue and red circle with a red triangle&#10;&#10;Description automatically generated">
            <a:extLst>
              <a:ext uri="{FF2B5EF4-FFF2-40B4-BE49-F238E27FC236}">
                <a16:creationId xmlns:a16="http://schemas.microsoft.com/office/drawing/2014/main" id="{850CEAE5-6459-DE56-BF61-670C62FD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7072"/>
            <a:ext cx="10322560" cy="31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9072" y="4691752"/>
            <a:ext cx="11174585" cy="162759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 FT, B4 and B5 indicate higher success rates at a payload mass of 2000-6000kg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v1.0 and v1.1 recorded relative failure launches for all launching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version B4 was launched at a payload mass exceeding 9000kg and recorded failure and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the payload and Success for All </a:t>
            </a:r>
          </a:p>
        </p:txBody>
      </p:sp>
      <p:pic>
        <p:nvPicPr>
          <p:cNvPr id="4" name="Picture 3" descr="A graph with colored dots&#10;&#10;Description automatically generated">
            <a:extLst>
              <a:ext uri="{FF2B5EF4-FFF2-40B4-BE49-F238E27FC236}">
                <a16:creationId xmlns:a16="http://schemas.microsoft.com/office/drawing/2014/main" id="{9CA7BBEB-D56B-2D33-0DA3-66DB90654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2" y="1283903"/>
            <a:ext cx="10881360" cy="33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9" y="1511822"/>
            <a:ext cx="5445733" cy="4807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have a testing accuracy score of 0.833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 and KNN models have training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best_score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0.848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LogRec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have training best score of 0.846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have the highest best score of 0.875 for training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is the best-performing model to predict launch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13ED3-CCF1-3763-DD18-DEB3CDAE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5608"/>
            <a:ext cx="5946643" cy="32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11822"/>
            <a:ext cx="4104440" cy="4948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distribution plots, it is evident that the logistic regression, SVM and KNN models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overffiting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not reliable to predict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Decision Tree model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honours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our testing datasets and hence the best-performing model of all four classifications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Distribution Plot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49287-AB91-58E0-5605-4FE9178D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784" y="1430005"/>
            <a:ext cx="3071164" cy="230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26C4A9-4B12-A068-0896-90EEBDA8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029" y="3781299"/>
            <a:ext cx="3098674" cy="2380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A5589-9D4A-480C-17AA-581953C34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193" y="3781299"/>
            <a:ext cx="3071164" cy="2380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AE4EFE-BE92-9DE2-CA72-AF899158B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193" y="1401314"/>
            <a:ext cx="3071164" cy="23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4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4029" y="1970314"/>
            <a:ext cx="5693228" cy="38986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 = TP/(TP+FP) = 12/(12+3) =0.8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High-precision of 80% indicates that about 80% of predicted landings did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Whereas the remaining 20% did not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of 80% shows that  the model is good at predicting true rocket landing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BE23-5ED8-2DE6-309A-8502236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03" y="1533712"/>
            <a:ext cx="5237886" cy="44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11086"/>
            <a:ext cx="10687961" cy="46153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is the most effective method to predict whether the Falcon 9 will land successfully or not (refer to the appendix for best parameters), and determine launch cost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influencing successful landing outcomes are payload mass, booster version, increased flight number, suitable orbit type and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ranging between 2000-6000kg is most suitable for successfully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orbits have a high success landing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FT, B4 and B5 are suitable for carrying successful rocket launch and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Rockets launched at KSC LC -39A site perform better and are highly likely to return successful landing outcome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dash: </a:t>
            </a:r>
            <a:r>
              <a:rPr lang="en-ZA" sz="1600" dirty="0">
                <a:hlinkClick r:id="rId4"/>
              </a:rPr>
              <a:t>qolisile/QoliNgoveni_SpaceX_Dashboard.py at main · </a:t>
            </a:r>
            <a:r>
              <a:rPr lang="en-ZA" sz="1600" dirty="0" err="1">
                <a:hlinkClick r:id="rId4"/>
              </a:rPr>
              <a:t>QolisilE</a:t>
            </a:r>
            <a:r>
              <a:rPr lang="en-ZA" sz="1600" dirty="0">
                <a:hlinkClick r:id="rId4"/>
              </a:rPr>
              <a:t>/</a:t>
            </a:r>
            <a:r>
              <a:rPr lang="en-ZA" sz="1600" dirty="0" err="1">
                <a:hlinkClick r:id="rId4"/>
              </a:rPr>
              <a:t>qolisile</a:t>
            </a:r>
            <a:r>
              <a:rPr lang="en-ZA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</a:t>
            </a:r>
            <a:r>
              <a:rPr lang="en-ZA" sz="1600" dirty="0" err="1">
                <a:hlinkClick r:id="rId5"/>
              </a:rPr>
              <a:t>qolisile</a:t>
            </a:r>
            <a:r>
              <a:rPr lang="en-ZA" sz="1600" dirty="0">
                <a:hlinkClick r:id="rId5"/>
              </a:rPr>
              <a:t>/</a:t>
            </a:r>
            <a:r>
              <a:rPr lang="en-ZA" sz="1600" dirty="0" err="1">
                <a:hlinkClick r:id="rId5"/>
              </a:rPr>
              <a:t>QoliNgoveni_Data_Visualization.ipynb</a:t>
            </a:r>
            <a:r>
              <a:rPr lang="en-ZA" sz="1600" dirty="0">
                <a:hlinkClick r:id="rId5"/>
              </a:rPr>
              <a:t> at main · </a:t>
            </a:r>
            <a:r>
              <a:rPr lang="en-ZA" sz="1600" dirty="0" err="1">
                <a:hlinkClick r:id="rId5"/>
              </a:rPr>
              <a:t>QolisilE</a:t>
            </a:r>
            <a:r>
              <a:rPr lang="en-ZA" sz="1600" dirty="0">
                <a:hlinkClick r:id="rId5"/>
              </a:rPr>
              <a:t>/</a:t>
            </a:r>
            <a:r>
              <a:rPr lang="en-ZA" sz="1600" dirty="0" err="1">
                <a:hlinkClick r:id="rId5"/>
              </a:rPr>
              <a:t>qolisile</a:t>
            </a:r>
            <a:r>
              <a:rPr lang="en-ZA" sz="1600" dirty="0">
                <a:hlinkClick r:id="rId5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(web scraping): </a:t>
            </a:r>
            <a:r>
              <a:rPr lang="en-ZA" sz="1600" dirty="0" err="1">
                <a:hlinkClick r:id="rId6"/>
              </a:rPr>
              <a:t>qolisile</a:t>
            </a:r>
            <a:r>
              <a:rPr lang="en-ZA" sz="1600" dirty="0">
                <a:hlinkClick r:id="rId6"/>
              </a:rPr>
              <a:t>/</a:t>
            </a:r>
            <a:r>
              <a:rPr lang="en-ZA" sz="1600" dirty="0" err="1">
                <a:hlinkClick r:id="rId6"/>
              </a:rPr>
              <a:t>QoliNgoveni_SpaceX_Data</a:t>
            </a:r>
            <a:r>
              <a:rPr lang="en-ZA" sz="1600" dirty="0">
                <a:hlinkClick r:id="rId6"/>
              </a:rPr>
              <a:t> </a:t>
            </a:r>
            <a:r>
              <a:rPr lang="en-ZA" sz="1600" dirty="0" err="1">
                <a:hlinkClick r:id="rId6"/>
              </a:rPr>
              <a:t>wrangling.ipynb</a:t>
            </a:r>
            <a:r>
              <a:rPr lang="en-ZA" sz="1600" dirty="0">
                <a:hlinkClick r:id="rId6"/>
              </a:rPr>
              <a:t> at main · </a:t>
            </a:r>
            <a:r>
              <a:rPr lang="en-ZA" sz="1600" dirty="0" err="1">
                <a:hlinkClick r:id="rId6"/>
              </a:rPr>
              <a:t>QolisilE</a:t>
            </a:r>
            <a:r>
              <a:rPr lang="en-ZA" sz="1600" dirty="0">
                <a:hlinkClick r:id="rId6"/>
              </a:rPr>
              <a:t>/</a:t>
            </a:r>
            <a:r>
              <a:rPr lang="en-ZA" sz="1600" dirty="0" err="1">
                <a:hlinkClick r:id="rId6"/>
              </a:rPr>
              <a:t>qolisile</a:t>
            </a:r>
            <a:r>
              <a:rPr lang="en-ZA" sz="1600" dirty="0">
                <a:hlinkClick r:id="rId6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Source(Wikipedia): </a:t>
            </a:r>
            <a:r>
              <a:rPr lang="en-ZA" sz="1600" b="0" i="0" u="none" strike="noStrike" dirty="0">
                <a:effectLst/>
                <a:highlight>
                  <a:srgbClr val="FFFFFF"/>
                </a:highlight>
                <a:latin typeface="system-ui"/>
                <a:hlinkClick r:id="rId7"/>
              </a:rPr>
              <a:t>https://en.wikipedia.org/wiki/List_of_Falcon_9_and_Falcon_Heavy_launches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API: </a:t>
            </a:r>
            <a:r>
              <a:rPr lang="en-ZA" sz="1600" dirty="0" err="1">
                <a:hlinkClick r:id="rId8"/>
              </a:rPr>
              <a:t>qolisile</a:t>
            </a:r>
            <a:r>
              <a:rPr lang="en-ZA" sz="1600" dirty="0">
                <a:hlinkClick r:id="rId8"/>
              </a:rPr>
              <a:t>/</a:t>
            </a:r>
            <a:r>
              <a:rPr lang="en-ZA" sz="1600" dirty="0" err="1">
                <a:hlinkClick r:id="rId8"/>
              </a:rPr>
              <a:t>QoliNgoveni_spacex</a:t>
            </a:r>
            <a:r>
              <a:rPr lang="en-ZA" sz="1600" dirty="0">
                <a:hlinkClick r:id="rId8"/>
              </a:rPr>
              <a:t>-data-collection-</a:t>
            </a:r>
            <a:r>
              <a:rPr lang="en-ZA" sz="1600" dirty="0" err="1">
                <a:hlinkClick r:id="rId8"/>
              </a:rPr>
              <a:t>api.ipynb</a:t>
            </a:r>
            <a:r>
              <a:rPr lang="en-ZA" sz="1600" dirty="0">
                <a:hlinkClick r:id="rId8"/>
              </a:rPr>
              <a:t> at main · </a:t>
            </a:r>
            <a:r>
              <a:rPr lang="en-ZA" sz="1600" dirty="0" err="1">
                <a:hlinkClick r:id="rId8"/>
              </a:rPr>
              <a:t>QolisilE</a:t>
            </a:r>
            <a:r>
              <a:rPr lang="en-ZA" sz="1600" dirty="0">
                <a:hlinkClick r:id="rId8"/>
              </a:rPr>
              <a:t>/</a:t>
            </a:r>
            <a:r>
              <a:rPr lang="en-ZA" sz="1600" dirty="0" err="1">
                <a:hlinkClick r:id="rId8"/>
              </a:rPr>
              <a:t>qolisile</a:t>
            </a:r>
            <a:r>
              <a:rPr lang="en-ZA" sz="1600" dirty="0">
                <a:hlinkClick r:id="rId8"/>
              </a:rPr>
              <a:t> (github.com)</a:t>
            </a:r>
            <a:endParaRPr lang="en-ZA" sz="1600" dirty="0"/>
          </a:p>
          <a:p>
            <a:pPr algn="just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Dashboard: </a:t>
            </a:r>
            <a:r>
              <a:rPr lang="en-ZA" sz="1600" dirty="0">
                <a:hlinkClick r:id="rId4"/>
              </a:rPr>
              <a:t>qolisile/QoliNgoveni_SpaceX_Dashboard.py at main · </a:t>
            </a:r>
            <a:r>
              <a:rPr lang="en-ZA" sz="1600" dirty="0" err="1">
                <a:hlinkClick r:id="rId4"/>
              </a:rPr>
              <a:t>QolisilE</a:t>
            </a:r>
            <a:r>
              <a:rPr lang="en-ZA" sz="1600" dirty="0">
                <a:hlinkClick r:id="rId4"/>
              </a:rPr>
              <a:t>/</a:t>
            </a:r>
            <a:r>
              <a:rPr lang="en-ZA" sz="1600" dirty="0" err="1">
                <a:hlinkClick r:id="rId4"/>
              </a:rPr>
              <a:t>qolisile</a:t>
            </a:r>
            <a:r>
              <a:rPr lang="en-ZA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Map: </a:t>
            </a:r>
            <a:r>
              <a:rPr lang="en-ZA" sz="1600" dirty="0" err="1">
                <a:hlinkClick r:id="rId9"/>
              </a:rPr>
              <a:t>qolisile</a:t>
            </a:r>
            <a:r>
              <a:rPr lang="en-ZA" sz="1600" dirty="0">
                <a:hlinkClick r:id="rId9"/>
              </a:rPr>
              <a:t>/</a:t>
            </a:r>
            <a:r>
              <a:rPr lang="en-ZA" sz="1600" dirty="0" err="1">
                <a:hlinkClick r:id="rId9"/>
              </a:rPr>
              <a:t>QoliNgoveni_folium_launch_site_location.ipynb</a:t>
            </a:r>
            <a:r>
              <a:rPr lang="en-ZA" sz="1600" dirty="0">
                <a:hlinkClick r:id="rId9"/>
              </a:rPr>
              <a:t> at main · </a:t>
            </a:r>
            <a:r>
              <a:rPr lang="en-ZA" sz="1600" dirty="0" err="1">
                <a:hlinkClick r:id="rId9"/>
              </a:rPr>
              <a:t>QolisilE</a:t>
            </a:r>
            <a:r>
              <a:rPr lang="en-ZA" sz="1600" dirty="0">
                <a:hlinkClick r:id="rId9"/>
              </a:rPr>
              <a:t>/</a:t>
            </a:r>
            <a:r>
              <a:rPr lang="en-ZA" sz="1600" dirty="0" err="1">
                <a:hlinkClick r:id="rId9"/>
              </a:rPr>
              <a:t>qolisile</a:t>
            </a:r>
            <a:r>
              <a:rPr lang="en-ZA" sz="1600" dirty="0">
                <a:hlinkClick r:id="rId9"/>
              </a:rPr>
              <a:t> (github.com)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Machine Learning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: </a:t>
            </a:r>
            <a:r>
              <a:rPr kumimoji="0" lang="en-Z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qolisile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/</a:t>
            </a:r>
            <a:r>
              <a:rPr kumimoji="0" lang="en-Z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QoliNgoveni_SpaceX_Machine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 Learning Prediction_Part_5.ipynb at main · </a:t>
            </a:r>
            <a:r>
              <a:rPr kumimoji="0" lang="en-Z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QolisilE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/</a:t>
            </a:r>
            <a:r>
              <a:rPr kumimoji="0" lang="en-Z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qolisile</a:t>
            </a: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10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EDA: </a:t>
            </a:r>
            <a:r>
              <a:rPr lang="en-ZA" sz="1600" dirty="0" err="1">
                <a:hlinkClick r:id="rId11"/>
              </a:rPr>
              <a:t>qolisile</a:t>
            </a:r>
            <a:r>
              <a:rPr lang="en-ZA" sz="1600" dirty="0">
                <a:hlinkClick r:id="rId11"/>
              </a:rPr>
              <a:t>/</a:t>
            </a:r>
            <a:r>
              <a:rPr lang="en-ZA" sz="1600" dirty="0" err="1">
                <a:hlinkClick r:id="rId11"/>
              </a:rPr>
              <a:t>QoliNgoveni_SQL</a:t>
            </a:r>
            <a:r>
              <a:rPr lang="en-ZA" sz="1600" dirty="0">
                <a:hlinkClick r:id="rId11"/>
              </a:rPr>
              <a:t> </a:t>
            </a:r>
            <a:r>
              <a:rPr lang="en-ZA" sz="1600" dirty="0" err="1">
                <a:hlinkClick r:id="rId11"/>
              </a:rPr>
              <a:t>EDA.ipynb</a:t>
            </a:r>
            <a:r>
              <a:rPr lang="en-ZA" sz="1600" dirty="0">
                <a:hlinkClick r:id="rId11"/>
              </a:rPr>
              <a:t> at main · </a:t>
            </a:r>
            <a:r>
              <a:rPr lang="en-ZA" sz="1600" dirty="0" err="1">
                <a:hlinkClick r:id="rId11"/>
              </a:rPr>
              <a:t>QolisilE</a:t>
            </a:r>
            <a:r>
              <a:rPr lang="en-ZA" sz="1600" dirty="0">
                <a:hlinkClick r:id="rId11"/>
              </a:rPr>
              <a:t>/</a:t>
            </a:r>
            <a:r>
              <a:rPr lang="en-ZA" sz="1600" dirty="0" err="1">
                <a:hlinkClick r:id="rId11"/>
              </a:rPr>
              <a:t>qolisile</a:t>
            </a:r>
            <a:r>
              <a:rPr lang="en-ZA" sz="1600" dirty="0">
                <a:hlinkClick r:id="rId11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ZA" sz="2200" dirty="0">
                <a:latin typeface="Abadi" panose="020B0604020104020204" pitchFamily="34" charset="0"/>
              </a:rPr>
              <a:t>Best parameters for Decision Tree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ZA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7FB12-4EFF-749A-94FD-891F24888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7" y="2203582"/>
            <a:ext cx="10640420" cy="1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4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5037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for this analysis was obtained from the SpaceX website and Wikipedia through </a:t>
            </a:r>
            <a:r>
              <a:rPr lang="en-US" sz="8800" dirty="0" err="1">
                <a:solidFill>
                  <a:schemeClr val="tx1"/>
                </a:solidFill>
                <a:latin typeface="Abadi"/>
              </a:rPr>
              <a:t>webscraping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 and requests API.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The dataset was filtered to show only the records of Falcon 9.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Normalized landing outcome into a class of integer( class 1 mean success landing, whereas class 0 means failure landing)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Null values were replaced with their mean values and the datatype changed into float and integer for easy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50371"/>
            <a:ext cx="10515600" cy="34631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Grid searched different classification methods to find the best performing classification model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Visualized search outputs in a distribution plots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6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EA644-8217-75CE-DB8D-84F188E107A5}"/>
              </a:ext>
            </a:extLst>
          </p:cNvPr>
          <p:cNvSpPr txBox="1"/>
          <p:nvPr/>
        </p:nvSpPr>
        <p:spPr>
          <a:xfrm>
            <a:off x="911956" y="4579577"/>
            <a:ext cx="3181073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website and 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B6951-AC09-9B96-CCCE-0B5E5C86B136}"/>
              </a:ext>
            </a:extLst>
          </p:cNvPr>
          <p:cNvSpPr txBox="1"/>
          <p:nvPr/>
        </p:nvSpPr>
        <p:spPr>
          <a:xfrm>
            <a:off x="4954830" y="3683939"/>
            <a:ext cx="1729000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6852-6774-9E09-D6F9-00F9D55AC7D2}"/>
              </a:ext>
            </a:extLst>
          </p:cNvPr>
          <p:cNvSpPr txBox="1"/>
          <p:nvPr/>
        </p:nvSpPr>
        <p:spPr>
          <a:xfrm>
            <a:off x="4332514" y="5616087"/>
            <a:ext cx="364671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tables using Beautif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ul 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72E83-A093-EBCA-6825-E138696B2FA6}"/>
              </a:ext>
            </a:extLst>
          </p:cNvPr>
          <p:cNvSpPr txBox="1"/>
          <p:nvPr/>
        </p:nvSpPr>
        <p:spPr>
          <a:xfrm>
            <a:off x="7613388" y="4764243"/>
            <a:ext cx="2847783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Parser data into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F48B3D7B-E096-1B53-C962-B58EC871C1E7}"/>
              </a:ext>
            </a:extLst>
          </p:cNvPr>
          <p:cNvSpPr/>
          <p:nvPr/>
        </p:nvSpPr>
        <p:spPr>
          <a:xfrm rot="18157387">
            <a:off x="7895382" y="3360030"/>
            <a:ext cx="256845" cy="1476390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02E610C3-9C24-3F44-F796-BC79931CB6B5}"/>
              </a:ext>
            </a:extLst>
          </p:cNvPr>
          <p:cNvSpPr/>
          <p:nvPr/>
        </p:nvSpPr>
        <p:spPr>
          <a:xfrm rot="3357617">
            <a:off x="8885543" y="5092466"/>
            <a:ext cx="232574" cy="1122470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5B5C22C-8446-C4D6-0CB2-C02913E9E825}"/>
              </a:ext>
            </a:extLst>
          </p:cNvPr>
          <p:cNvSpPr/>
          <p:nvPr/>
        </p:nvSpPr>
        <p:spPr>
          <a:xfrm rot="14985883">
            <a:off x="3781294" y="3294162"/>
            <a:ext cx="194694" cy="1489783"/>
          </a:xfrm>
          <a:prstGeom prst="curvedLeftArrow">
            <a:avLst/>
          </a:pr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URL and assign it to the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Send requests to the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response is 200, a request has been sent successfully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Normalize the dataset into a data frame</a:t>
            </a:r>
          </a:p>
          <a:p>
            <a:endParaRPr lang="en-ZA" dirty="0">
              <a:hlinkClick r:id="rId4"/>
            </a:endParaRPr>
          </a:p>
          <a:p>
            <a:endParaRPr lang="en-ZA" dirty="0">
              <a:hlinkClick r:id="rId4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99E6D-5337-BC7D-9562-3091AE33DFB3}"/>
              </a:ext>
            </a:extLst>
          </p:cNvPr>
          <p:cNvSpPr txBox="1"/>
          <p:nvPr/>
        </p:nvSpPr>
        <p:spPr>
          <a:xfrm>
            <a:off x="6520543" y="1926771"/>
            <a:ext cx="387244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Define SpaceX URL:</a:t>
            </a:r>
          </a:p>
          <a:p>
            <a:r>
              <a:rPr lang="en-ZA" dirty="0" err="1"/>
              <a:t>spacex_url</a:t>
            </a:r>
            <a:r>
              <a:rPr lang="en-ZA" dirty="0"/>
              <a:t>="https://api.spacexdata.com/v4/launches/past"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2FE67-4282-B357-A436-1E069AAB2E02}"/>
              </a:ext>
            </a:extLst>
          </p:cNvPr>
          <p:cNvSpPr txBox="1"/>
          <p:nvPr/>
        </p:nvSpPr>
        <p:spPr>
          <a:xfrm>
            <a:off x="6520543" y="3329497"/>
            <a:ext cx="387244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 a request and print a response:</a:t>
            </a:r>
          </a:p>
          <a:p>
            <a:r>
              <a:rPr lang="en-US" dirty="0"/>
              <a:t>Response = </a:t>
            </a:r>
            <a:r>
              <a:rPr lang="en-US" dirty="0" err="1"/>
              <a:t>requests.get</a:t>
            </a:r>
            <a:r>
              <a:rPr lang="en-US" dirty="0"/>
              <a:t>(</a:t>
            </a:r>
            <a:r>
              <a:rPr lang="en-US" dirty="0" err="1"/>
              <a:t>spacex_url</a:t>
            </a:r>
            <a:r>
              <a:rPr lang="en-US" dirty="0"/>
              <a:t>)</a:t>
            </a:r>
          </a:p>
          <a:p>
            <a:r>
              <a:rPr lang="en-US" dirty="0" err="1"/>
              <a:t>Response.status</a:t>
            </a:r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663D5-7A13-1CFE-EF2B-53CCA52013F0}"/>
              </a:ext>
            </a:extLst>
          </p:cNvPr>
          <p:cNvSpPr txBox="1"/>
          <p:nvPr/>
        </p:nvSpPr>
        <p:spPr>
          <a:xfrm>
            <a:off x="6520543" y="4771509"/>
            <a:ext cx="3872440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Parse the </a:t>
            </a:r>
            <a:r>
              <a:rPr lang="en-US" dirty="0" err="1"/>
              <a:t>databaset</a:t>
            </a:r>
            <a:r>
              <a:rPr lang="en-US" dirty="0"/>
              <a:t> into </a:t>
            </a:r>
            <a:r>
              <a:rPr lang="en-US" dirty="0" err="1"/>
              <a:t>dataframe</a:t>
            </a:r>
            <a:r>
              <a:rPr lang="en-US" dirty="0"/>
              <a:t> using </a:t>
            </a:r>
            <a:r>
              <a:rPr lang="en-US" dirty="0" err="1"/>
              <a:t>json.normalize</a:t>
            </a:r>
            <a:r>
              <a:rPr lang="en-US" dirty="0"/>
              <a:t>:</a:t>
            </a:r>
          </a:p>
          <a:p>
            <a:r>
              <a:rPr lang="en-US" dirty="0"/>
              <a:t>Data= </a:t>
            </a:r>
            <a:r>
              <a:rPr lang="en-US" dirty="0" err="1"/>
              <a:t>pd.json_normalize</a:t>
            </a:r>
            <a:r>
              <a:rPr lang="en-US" dirty="0"/>
              <a:t>(</a:t>
            </a:r>
            <a:r>
              <a:rPr lang="en-US" dirty="0" err="1"/>
              <a:t>json</a:t>
            </a:r>
            <a:r>
              <a:rPr lang="en-US" dirty="0"/>
              <a:t>)</a:t>
            </a:r>
            <a:endParaRPr lang="en-Z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33733BF-395C-4737-4B80-9F445A0569E3}"/>
              </a:ext>
            </a:extLst>
          </p:cNvPr>
          <p:cNvSpPr/>
          <p:nvPr/>
        </p:nvSpPr>
        <p:spPr>
          <a:xfrm>
            <a:off x="8456763" y="2910282"/>
            <a:ext cx="45719" cy="295056"/>
          </a:xfrm>
          <a:prstGeom prst="downArrow">
            <a:avLst/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121619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57565CC-263D-1F09-086A-053A17EC4185}"/>
              </a:ext>
            </a:extLst>
          </p:cNvPr>
          <p:cNvSpPr/>
          <p:nvPr/>
        </p:nvSpPr>
        <p:spPr>
          <a:xfrm>
            <a:off x="8479622" y="4437167"/>
            <a:ext cx="45719" cy="295056"/>
          </a:xfrm>
          <a:prstGeom prst="downArrow">
            <a:avLst/>
          </a:prstGeom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1216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f80a141d-92ca-4d3d-9308-f7e7b1d44ce8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155be751-a274-42e8-93fb-f39d3b9bccc8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1802</TotalTime>
  <Words>3073</Words>
  <Application>Microsoft Office PowerPoint</Application>
  <PresentationFormat>Widescreen</PresentationFormat>
  <Paragraphs>378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Abadi</vt:lpstr>
      <vt:lpstr>Arial</vt:lpstr>
      <vt:lpstr>Calibri</vt:lpstr>
      <vt:lpstr>IBM Plex Mono SemiBold</vt:lpstr>
      <vt:lpstr>system-ui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Booster names that have carried the maximum payload mass of 15600kg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Qoli Ngoveni</cp:lastModifiedBy>
  <cp:revision>200</cp:revision>
  <dcterms:created xsi:type="dcterms:W3CDTF">2021-04-29T18:58:34Z</dcterms:created>
  <dcterms:modified xsi:type="dcterms:W3CDTF">2024-08-09T09:48:11Z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